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C54C"/>
    <a:srgbClr val="205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-72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3EE00AED-40FC-4173-A9DD-19232280E930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78C55CDA-C2F5-4901-B295-46B7AD585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6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1200" dirty="0" smtClean="0"/>
              <a:t>Subsidiary</a:t>
            </a:r>
            <a:r>
              <a:rPr lang="en-US" sz="1200" baseline="0" dirty="0" smtClean="0"/>
              <a:t> of Fr</a:t>
            </a:r>
            <a:r>
              <a:rPr lang="en-US" sz="1200" dirty="0" smtClean="0"/>
              <a:t>azier &amp; Deeter, a top 70 national CPA and advisory firm</a:t>
            </a:r>
          </a:p>
          <a:p>
            <a:pPr marL="285750" indent="-285750"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1200" dirty="0" smtClean="0"/>
              <a:t>Secure platform to monitor business and financial updates on early stage ventures</a:t>
            </a:r>
          </a:p>
          <a:p>
            <a:pPr marL="285750" indent="-285750"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1200" dirty="0" smtClean="0"/>
              <a:t>Analysis provided by independent, professional analysts</a:t>
            </a:r>
          </a:p>
          <a:p>
            <a:pPr marL="285750" indent="-285750"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1200" dirty="0" smtClean="0"/>
              <a:t>Quarterly updates issued via video to interested parties</a:t>
            </a:r>
          </a:p>
          <a:p>
            <a:pPr marL="285750" indent="-285750"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1200" dirty="0" smtClean="0"/>
              <a:t>Member companies authorize access to updates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55CDA-C2F5-4901-B295-46B7AD5858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70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343400"/>
            <a:ext cx="9144000" cy="152400"/>
          </a:xfrm>
          <a:prstGeom prst="rect">
            <a:avLst/>
          </a:prstGeom>
          <a:solidFill>
            <a:srgbClr val="9FC54C"/>
          </a:solidFill>
          <a:ln>
            <a:solidFill>
              <a:srgbClr val="9FC5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73375"/>
            <a:ext cx="9144000" cy="1470025"/>
          </a:xfrm>
          <a:solidFill>
            <a:schemeClr val="tx2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3" y="209705"/>
            <a:ext cx="3529521" cy="143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089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4BD9-98F6-4F3C-8C10-B48A54C26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32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0FAD-55F2-4EA9-88AB-78BBB6DC64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474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4BD9-98F6-4F3C-8C10-B48A54C26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21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153400" cy="838200"/>
          </a:xfrm>
        </p:spPr>
        <p:txBody>
          <a:bodyPr>
            <a:normAutofit/>
          </a:bodyPr>
          <a:lstStyle>
            <a:lvl1pPr algn="l">
              <a:defRPr sz="36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840163"/>
          </a:xfrm>
        </p:spPr>
        <p:txBody>
          <a:bodyPr/>
          <a:lstStyle>
            <a:lvl3pPr>
              <a:defRPr sz="2400"/>
            </a:lvl3pPr>
            <a:lvl4pPr>
              <a:defRPr sz="18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4BD9-98F6-4F3C-8C10-B48A54C26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16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4BD9-98F6-4F3C-8C10-B48A54C26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67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4BD9-98F6-4F3C-8C10-B48A54C26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30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4040188" cy="8683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19399"/>
            <a:ext cx="4040188" cy="3306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905000"/>
            <a:ext cx="4041775" cy="8683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19399"/>
            <a:ext cx="4041775" cy="3306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4BD9-98F6-4F3C-8C10-B48A54C26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03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4BD9-98F6-4F3C-8C10-B48A54C26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935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4BD9-98F6-4F3C-8C10-B48A54C26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11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3008313" cy="3992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4BD9-98F6-4F3C-8C10-B48A54C26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431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3F34BD9-98F6-4F3C-8C10-B48A54C26F8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195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21" t="8425" r="-30" b="6887"/>
          <a:stretch/>
        </p:blipFill>
        <p:spPr>
          <a:xfrm>
            <a:off x="3906981" y="2598874"/>
            <a:ext cx="5239327" cy="42591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153400" cy="8382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 New Strategic Relationship</a:t>
            </a:r>
            <a:endParaRPr lang="en-US" sz="4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3246437"/>
            <a:ext cx="5181600" cy="2620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Professional, independent &amp; unbiased analysis of entrepreneurial businesses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Concise company analysis</a:t>
            </a:r>
          </a:p>
          <a:p>
            <a:r>
              <a:rPr lang="en-US" dirty="0" smtClean="0"/>
              <a:t>Unique video content</a:t>
            </a:r>
          </a:p>
          <a:p>
            <a:r>
              <a:rPr lang="en-US" dirty="0" smtClean="0"/>
              <a:t>Quarterly updates</a:t>
            </a:r>
          </a:p>
          <a:p>
            <a:r>
              <a:rPr lang="en-US" dirty="0" smtClean="0"/>
              <a:t>Permission-based platform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737" y="914400"/>
            <a:ext cx="4128063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63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F497D"/>
      </a:accent1>
      <a:accent2>
        <a:srgbClr val="9BBB59"/>
      </a:accent2>
      <a:accent3>
        <a:srgbClr val="BFBFBF"/>
      </a:accent3>
      <a:accent4>
        <a:srgbClr val="4F81BD"/>
      </a:accent4>
      <a:accent5>
        <a:srgbClr val="E36C09"/>
      </a:accent5>
      <a:accent6>
        <a:srgbClr val="B8CCE4"/>
      </a:accent6>
      <a:hlink>
        <a:srgbClr val="548DD4"/>
      </a:hlink>
      <a:folHlink>
        <a:srgbClr val="F8A5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</TotalTime>
  <Words>71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New Strategic Relationship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Kimmey, Susannah</dc:creator>
  <cp:lastModifiedBy>Marianne Hudson</cp:lastModifiedBy>
  <cp:revision>48</cp:revision>
  <cp:lastPrinted>2012-08-23T17:30:26Z</cp:lastPrinted>
  <dcterms:created xsi:type="dcterms:W3CDTF">2012-08-10T15:05:11Z</dcterms:created>
  <dcterms:modified xsi:type="dcterms:W3CDTF">2013-10-15T15:41:17Z</dcterms:modified>
</cp:coreProperties>
</file>