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21" r:id="rId2"/>
    <p:sldId id="316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CA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3" autoAdjust="0"/>
    <p:restoredTop sz="94660" autoAdjust="0"/>
  </p:normalViewPr>
  <p:slideViewPr>
    <p:cSldViewPr snapToGrid="0">
      <p:cViewPr varScale="1">
        <p:scale>
          <a:sx n="64" d="100"/>
          <a:sy n="64" d="100"/>
        </p:scale>
        <p:origin x="90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BF9D3-4373-42C5-B61A-B8F3406E3669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42E67-98C6-4ABF-9BB5-905E6AB11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476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086D2-6874-4B31-8F3C-A6C22B2BD6BC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F5B19-64F8-45A0-BCF8-508C8748B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03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invite</a:t>
            </a:r>
            <a:r>
              <a:rPr lang="en-US" baseline="0" dirty="0" smtClean="0"/>
              <a:t> you to use the many resources available for angels and entrepreneurs on our website. </a:t>
            </a:r>
          </a:p>
          <a:p>
            <a:r>
              <a:rPr lang="en-US" baseline="0" dirty="0" smtClean="0"/>
              <a:t>Additional resources including an event library can be found in the Members Only Sectio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29EA1-D7AB-46B2-9437-D7A1DADD6D1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742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DFA2-203C-445B-B3F1-48DDED055DA9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9EAD-4A5E-49D6-B414-CC219A70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1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DFA2-203C-445B-B3F1-48DDED055DA9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9EAD-4A5E-49D6-B414-CC219A70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8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DFA2-203C-445B-B3F1-48DDED055DA9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9EAD-4A5E-49D6-B414-CC219A70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49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DFA2-203C-445B-B3F1-48DDED055DA9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9EAD-4A5E-49D6-B414-CC219A70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7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DFA2-203C-445B-B3F1-48DDED055DA9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9EAD-4A5E-49D6-B414-CC219A70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3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DFA2-203C-445B-B3F1-48DDED055DA9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9EAD-4A5E-49D6-B414-CC219A70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798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DFA2-203C-445B-B3F1-48DDED055DA9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9EAD-4A5E-49D6-B414-CC219A70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4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DFA2-203C-445B-B3F1-48DDED055DA9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9EAD-4A5E-49D6-B414-CC219A70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7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DFA2-203C-445B-B3F1-48DDED055DA9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9EAD-4A5E-49D6-B414-CC219A70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0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DFA2-203C-445B-B3F1-48DDED055DA9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9EAD-4A5E-49D6-B414-CC219A70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42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DFA2-203C-445B-B3F1-48DDED055DA9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9EAD-4A5E-49D6-B414-CC219A70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46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EDFA2-203C-445B-B3F1-48DDED055DA9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19EAD-4A5E-49D6-B414-CC219A70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1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hudson@angelcapitalassociation.or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angelcapitalassociation.org/" TargetMode="External"/><Relationship Id="rId4" Type="http://schemas.openxmlformats.org/officeDocument/2006/relationships/hyperlink" Target="mailto:sdickey@angelcapitalassociation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074" y="6336218"/>
            <a:ext cx="1583872" cy="39042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79614"/>
          </a:xfrm>
          <a:prstGeom prst="rect">
            <a:avLst/>
          </a:prstGeom>
          <a:solidFill>
            <a:srgbClr val="087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179613"/>
            <a:ext cx="9144000" cy="77560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4000">
                <a:schemeClr val="bg2"/>
              </a:gs>
              <a:gs pos="83000">
                <a:schemeClr val="bg2"/>
              </a:gs>
              <a:gs pos="100000">
                <a:schemeClr val="bg2">
                  <a:lumMod val="9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l"/>
            <a:r>
              <a:rPr lang="en-US" sz="3600" dirty="0" smtClean="0">
                <a:solidFill>
                  <a:srgbClr val="0877A0"/>
                </a:solidFill>
                <a:latin typeface="Arial Narrow" panose="020B0606020202030204" pitchFamily="34" charset="0"/>
              </a:rPr>
              <a:t>All </a:t>
            </a:r>
            <a:r>
              <a:rPr lang="en-US" sz="3600" dirty="0" smtClean="0">
                <a:solidFill>
                  <a:srgbClr val="0877A0"/>
                </a:solidFill>
                <a:latin typeface="Arial Narrow" panose="020B0606020202030204" pitchFamily="34" charset="0"/>
              </a:rPr>
              <a:t>Angels in ACA Groups are ACA Members</a:t>
            </a:r>
            <a:endParaRPr lang="en-US" sz="3600" baseline="0" dirty="0" smtClean="0">
              <a:solidFill>
                <a:srgbClr val="0877A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985" y="1416676"/>
            <a:ext cx="8193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1645920"/>
            <a:ext cx="8458200" cy="685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www.angelcapitalassociation.org/newmemb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er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457200" y="914400"/>
            <a:ext cx="891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366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36699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36699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36699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36699"/>
                </a:solidFill>
                <a:latin typeface="Arial Narrow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36699"/>
                </a:solidFill>
                <a:latin typeface="Arial Narrow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36699"/>
                </a:solidFill>
                <a:latin typeface="Arial Narrow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36699"/>
                </a:solidFill>
                <a:latin typeface="Arial Narrow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36699"/>
                </a:solidFill>
                <a:latin typeface="Arial Narrow" pitchFamily="34" charset="0"/>
              </a:defRPr>
            </a:lvl9pPr>
          </a:lstStyle>
          <a:p>
            <a:r>
              <a:rPr lang="en-US" sz="3200" kern="0" dirty="0" smtClean="0">
                <a:latin typeface="Arial Narrow" panose="020B0606020202030204" pitchFamily="34" charset="0"/>
              </a:rPr>
              <a:t>Sign up for eNews, invites, member access</a:t>
            </a:r>
            <a:endParaRPr lang="en-US" sz="3200" kern="0" dirty="0">
              <a:latin typeface="Arial Narrow" panose="020B060602020203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367998"/>
            <a:ext cx="8705850" cy="433455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58606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074" y="6336218"/>
            <a:ext cx="1583872" cy="39042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79614"/>
          </a:xfrm>
          <a:prstGeom prst="rect">
            <a:avLst/>
          </a:prstGeom>
          <a:solidFill>
            <a:srgbClr val="087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79613"/>
            <a:ext cx="9144000" cy="77560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4000">
                <a:schemeClr val="bg2"/>
              </a:gs>
              <a:gs pos="83000">
                <a:schemeClr val="bg2"/>
              </a:gs>
              <a:gs pos="100000">
                <a:schemeClr val="bg2">
                  <a:lumMod val="9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l"/>
            <a:r>
              <a:rPr lang="en-US" sz="4800" baseline="0" dirty="0" smtClean="0">
                <a:solidFill>
                  <a:srgbClr val="0877A0"/>
                </a:solidFill>
                <a:latin typeface="Arial Narrow" panose="020B0606020202030204" pitchFamily="34" charset="0"/>
              </a:rPr>
              <a:t>Contact ACA: </a:t>
            </a:r>
            <a:endParaRPr lang="en-US" sz="4800" baseline="0" dirty="0" smtClean="0">
              <a:solidFill>
                <a:srgbClr val="0877A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001" y="1215125"/>
            <a:ext cx="7883888" cy="561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3200" dirty="0" smtClean="0">
              <a:latin typeface="Arial Narrow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000" dirty="0" smtClean="0">
                <a:latin typeface="Arial Narrow" pitchFamily="34" charset="0"/>
              </a:rPr>
              <a:t>Questions &amp; Answers</a:t>
            </a:r>
            <a:endParaRPr lang="en-US" sz="4000" dirty="0">
              <a:latin typeface="Arial Narrow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3200" dirty="0" smtClean="0">
              <a:latin typeface="Arial Narrow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3200" dirty="0" smtClean="0">
                <a:latin typeface="Arial Narrow" pitchFamily="34" charset="0"/>
              </a:rPr>
              <a:t>Staff Follow-up: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latin typeface="Arial Narrow" pitchFamily="34" charset="0"/>
              </a:rPr>
              <a:t>Marianne Hudson, Executive Director</a:t>
            </a:r>
            <a:endParaRPr lang="en-US" sz="2800" dirty="0">
              <a:latin typeface="Arial Narrow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latin typeface="Arial Narrow" pitchFamily="34" charset="0"/>
              </a:rPr>
              <a:t>Sarah Dickey, Membership Director</a:t>
            </a:r>
            <a:endParaRPr lang="en-US" sz="2800" dirty="0">
              <a:latin typeface="Arial Narrow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latin typeface="Arial Narrow" pitchFamily="34" charset="0"/>
              </a:rPr>
              <a:t>913-894-4700</a:t>
            </a:r>
            <a:endParaRPr lang="en-US" sz="2800" dirty="0">
              <a:latin typeface="Arial Narrow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latin typeface="Arial Narrow" pitchFamily="34" charset="0"/>
                <a:hlinkClick r:id="rId3"/>
              </a:rPr>
              <a:t>mhudson@angelcapitalassociation.org</a:t>
            </a:r>
            <a:endParaRPr lang="en-US" sz="2800" dirty="0" smtClean="0">
              <a:latin typeface="Arial Narrow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latin typeface="Arial Narrow" pitchFamily="34" charset="0"/>
                <a:hlinkClick r:id="rId4"/>
              </a:rPr>
              <a:t>sdickey@angelcapitalassociation.org</a:t>
            </a:r>
            <a:r>
              <a:rPr lang="en-US" sz="2800" dirty="0" smtClean="0">
                <a:latin typeface="Arial Narrow" pitchFamily="34" charset="0"/>
              </a:rPr>
              <a:t> </a:t>
            </a:r>
            <a:endParaRPr lang="en-US" sz="2800" dirty="0">
              <a:latin typeface="Arial Narrow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latin typeface="Arial Narrow" pitchFamily="34" charset="0"/>
                <a:hlinkClick r:id="rId5"/>
              </a:rPr>
              <a:t>www.angelcapitalassociation.org</a:t>
            </a:r>
            <a:endParaRPr lang="en-US" sz="2800" dirty="0">
              <a:latin typeface="Arial Narrow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2800" dirty="0">
                <a:latin typeface="Arial Narrow" pitchFamily="34" charset="0"/>
              </a:rPr>
              <a:t>@</a:t>
            </a:r>
            <a:r>
              <a:rPr lang="en-US" sz="2800" dirty="0" err="1" smtClean="0">
                <a:latin typeface="Arial Narrow" pitchFamily="34" charset="0"/>
              </a:rPr>
              <a:t>ACAAngelCapital</a:t>
            </a:r>
            <a:endParaRPr lang="en-US" sz="28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622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1282</TotalTime>
  <Words>76</Words>
  <Application>Microsoft Office PowerPoint</Application>
  <PresentationFormat>On-screen Show 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Krejci</dc:creator>
  <cp:lastModifiedBy>Sarah Dickey</cp:lastModifiedBy>
  <cp:revision>238</cp:revision>
  <cp:lastPrinted>2015-07-14T21:18:54Z</cp:lastPrinted>
  <dcterms:created xsi:type="dcterms:W3CDTF">2015-03-23T14:20:17Z</dcterms:created>
  <dcterms:modified xsi:type="dcterms:W3CDTF">2015-07-15T13:30:46Z</dcterms:modified>
</cp:coreProperties>
</file>