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0"/>
  </p:notesMasterIdLst>
  <p:handoutMasterIdLst>
    <p:handoutMasterId r:id="rId11"/>
  </p:handoutMasterIdLst>
  <p:sldIdLst>
    <p:sldId id="456" r:id="rId2"/>
    <p:sldId id="457" r:id="rId3"/>
    <p:sldId id="458" r:id="rId4"/>
    <p:sldId id="459" r:id="rId5"/>
    <p:sldId id="460" r:id="rId6"/>
    <p:sldId id="461" r:id="rId7"/>
    <p:sldId id="462" r:id="rId8"/>
    <p:sldId id="463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6A"/>
    <a:srgbClr val="339933"/>
    <a:srgbClr val="33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7" autoAdjust="0"/>
    <p:restoredTop sz="94127" autoAdjust="0"/>
  </p:normalViewPr>
  <p:slideViewPr>
    <p:cSldViewPr>
      <p:cViewPr varScale="1">
        <p:scale>
          <a:sx n="105" d="100"/>
          <a:sy n="105" d="100"/>
        </p:scale>
        <p:origin x="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274111208"/>
        <c:axId val="274115688"/>
      </c:barChart>
      <c:catAx>
        <c:axId val="274111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74115688"/>
        <c:crosses val="autoZero"/>
        <c:auto val="1"/>
        <c:lblAlgn val="ctr"/>
        <c:lblOffset val="100"/>
        <c:noMultiLvlLbl val="0"/>
      </c:catAx>
      <c:valAx>
        <c:axId val="2741156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74111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33993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Meet both thresholds</c:v>
                </c:pt>
                <c:pt idx="1">
                  <c:v>Meet income only</c:v>
                </c:pt>
                <c:pt idx="2">
                  <c:v>Meet net worth only</c:v>
                </c:pt>
                <c:pt idx="3">
                  <c:v>No longer qualify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0.24000000000000013</c:v>
                </c:pt>
                <c:pt idx="1">
                  <c:v>2.4E-2</c:v>
                </c:pt>
                <c:pt idx="2">
                  <c:v>0.45600000000000002</c:v>
                </c:pt>
                <c:pt idx="3">
                  <c:v>0.28000000000000008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74181432"/>
        <c:axId val="274476424"/>
      </c:barChart>
      <c:catAx>
        <c:axId val="274181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74476424"/>
        <c:crosses val="autoZero"/>
        <c:auto val="1"/>
        <c:lblAlgn val="ctr"/>
        <c:lblOffset val="100"/>
        <c:noMultiLvlLbl val="0"/>
      </c:catAx>
      <c:valAx>
        <c:axId val="2744764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74181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485">
              <a:defRPr sz="11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485">
              <a:defRPr sz="11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485">
              <a:defRPr sz="11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485">
              <a:defRPr sz="1100"/>
            </a:lvl1pPr>
          </a:lstStyle>
          <a:p>
            <a:fld id="{CE6F7004-B5E8-461E-9F17-0ED9CA9CA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4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485">
              <a:defRPr sz="11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485">
              <a:defRPr sz="11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485">
              <a:defRPr sz="11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485">
              <a:defRPr sz="1100"/>
            </a:lvl1pPr>
          </a:lstStyle>
          <a:p>
            <a:fld id="{CF9A4813-A4A8-47E7-8FA0-76EFF7CFD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66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EC151-298B-4CE2-9E7D-2ADDAF1C30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6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5979513"/>
            <a:ext cx="2612571" cy="6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9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print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4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print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print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print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print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alphaModFix amt="3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91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5287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792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36" y="6184905"/>
            <a:ext cx="2461838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F79019"/>
                </a:solidFill>
              </a:defRPr>
            </a:lvl1pPr>
            <a:lvl2pPr>
              <a:defRPr sz="2400">
                <a:solidFill>
                  <a:srgbClr val="F79019"/>
                </a:solidFill>
              </a:defRPr>
            </a:lvl2pPr>
            <a:lvl3pPr>
              <a:defRPr sz="2000">
                <a:solidFill>
                  <a:srgbClr val="F79019"/>
                </a:solidFill>
              </a:defRPr>
            </a:lvl3pPr>
            <a:lvl4pPr>
              <a:defRPr sz="1800">
                <a:solidFill>
                  <a:srgbClr val="F79019"/>
                </a:solidFill>
              </a:defRPr>
            </a:lvl4pPr>
            <a:lvl5pPr>
              <a:defRPr sz="1800">
                <a:solidFill>
                  <a:srgbClr val="F7901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9398" y="1295400"/>
            <a:ext cx="7886700" cy="0"/>
          </a:xfrm>
          <a:prstGeom prst="line">
            <a:avLst/>
          </a:prstGeom>
          <a:ln>
            <a:solidFill>
              <a:srgbClr val="016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02" y="6324600"/>
            <a:ext cx="187669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036" y="1843091"/>
            <a:ext cx="38862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28650" y="1690689"/>
            <a:ext cx="7886700" cy="0"/>
          </a:xfrm>
          <a:prstGeom prst="line">
            <a:avLst/>
          </a:prstGeom>
          <a:ln>
            <a:solidFill>
              <a:srgbClr val="016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02" y="6319200"/>
            <a:ext cx="187669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074" name="Picture 2" descr="C:\Users\Villette Nolon\Documents\ACA\Marketing Materials\ACA 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63296"/>
            <a:ext cx="1803400" cy="4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8650" y="1690689"/>
            <a:ext cx="7886700" cy="0"/>
          </a:xfrm>
          <a:prstGeom prst="line">
            <a:avLst/>
          </a:prstGeom>
          <a:ln>
            <a:solidFill>
              <a:srgbClr val="016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9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8650" y="1690689"/>
            <a:ext cx="7886700" cy="0"/>
          </a:xfrm>
          <a:prstGeom prst="line">
            <a:avLst/>
          </a:prstGeom>
          <a:ln>
            <a:solidFill>
              <a:srgbClr val="016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260"/>
            <a:ext cx="2011135" cy="4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print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20" r:id="rId5"/>
    <p:sldLayoutId id="2147483708" r:id="rId6"/>
    <p:sldLayoutId id="2147483709" r:id="rId7"/>
    <p:sldLayoutId id="2147483713" r:id="rId8"/>
    <p:sldLayoutId id="2147483711" r:id="rId9"/>
    <p:sldLayoutId id="2147483716" r:id="rId10"/>
    <p:sldLayoutId id="2147483717" r:id="rId11"/>
    <p:sldLayoutId id="2147483718" r:id="rId12"/>
    <p:sldLayoutId id="2147483719" r:id="rId13"/>
    <p:sldLayoutId id="2147483715" r:id="rId14"/>
    <p:sldLayoutId id="2147483714" r:id="rId15"/>
    <p:sldLayoutId id="2147483712" r:id="rId16"/>
    <p:sldLayoutId id="2147483710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646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7921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7921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7921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7921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7921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990600"/>
          </a:xfrm>
        </p:spPr>
        <p:txBody>
          <a:bodyPr/>
          <a:lstStyle/>
          <a:p>
            <a:r>
              <a:rPr lang="en-US" dirty="0" smtClean="0"/>
              <a:t>Protect Angel Funding &amp;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SEC reviewing Accredited Investor definition this year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Investor Protection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Public Interest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Current Economy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Some organizations advocate increase for inflation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$2.5M net worth, versus $1M currently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$400K income ($600K if married), versus $200K/$300K currently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Supported by state regulators, AARP, etc.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Increase would eliminate 60% of all accredited investors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b="1" u="sng" dirty="0" smtClean="0">
                <a:solidFill>
                  <a:schemeClr val="tx1"/>
                </a:solidFill>
              </a:rPr>
              <a:t>Major impact on </a:t>
            </a:r>
            <a:r>
              <a:rPr lang="en-US" sz="2400" b="1" u="sng" dirty="0">
                <a:solidFill>
                  <a:schemeClr val="tx1"/>
                </a:solidFill>
              </a:rPr>
              <a:t>s</a:t>
            </a:r>
            <a:r>
              <a:rPr lang="en-US" sz="2400" b="1" u="sng" dirty="0" smtClean="0">
                <a:solidFill>
                  <a:schemeClr val="tx1"/>
                </a:solidFill>
              </a:rPr>
              <a:t>tartup economy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76200"/>
            <a:ext cx="1781175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725180"/>
            <a:ext cx="7924800" cy="523220"/>
          </a:xfrm>
          <a:prstGeom prst="rect">
            <a:avLst/>
          </a:prstGeom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9933"/>
                </a:solidFill>
              </a:rPr>
              <a:t>Fewer Angels = Fewer Startups = Fewer Jobs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156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" y="228600"/>
            <a:ext cx="7772400" cy="990600"/>
          </a:xfrm>
        </p:spPr>
        <p:txBody>
          <a:bodyPr/>
          <a:lstStyle/>
          <a:p>
            <a:r>
              <a:rPr lang="en-US" dirty="0" smtClean="0"/>
              <a:t>Impact on Startups &amp; Angels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36" y="76200"/>
            <a:ext cx="2036064" cy="1916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715000"/>
            <a:ext cx="7924800" cy="523220"/>
          </a:xfrm>
          <a:prstGeom prst="rect">
            <a:avLst/>
          </a:prstGeom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9933"/>
                </a:solidFill>
              </a:rPr>
              <a:t>Fewer Angels = Fewer Startups = Fewer Jobs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36864" cy="4191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Angels invested $24.8B in ~71,000 deals in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All 50 states – Main Street, not Wall Street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Angels provide ~90% of outside equity to startups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Virtually only source of seed funding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90% of venture capital is for later stage growth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Majority of net new jobs in US are from companies &lt; 5 years old – US Census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Very little fraud in angel investing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Due diligence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Negotiated terms and information rights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1799"/>
            <a:ext cx="8915400" cy="942201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Accredited Investor Definition &amp; Net Worth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>
              <a:solidFill>
                <a:srgbClr val="33993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1677"/>
            <a:ext cx="6781800" cy="3837123"/>
          </a:xfrm>
        </p:spPr>
      </p:pic>
      <p:sp>
        <p:nvSpPr>
          <p:cNvPr id="6" name="TextBox 5"/>
          <p:cNvSpPr txBox="1"/>
          <p:nvPr/>
        </p:nvSpPr>
        <p:spPr>
          <a:xfrm>
            <a:off x="533400" y="61722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Source:  SEC and General Accounting Office – Based on 2010 Net Worth </a:t>
            </a:r>
            <a:endParaRPr lang="en-US" sz="14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7229" y="1715869"/>
            <a:ext cx="5217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Number of U.S. Households that </a:t>
            </a:r>
            <a:r>
              <a:rPr lang="en-US" b="1" dirty="0" smtClean="0">
                <a:latin typeface="+mn-lt"/>
              </a:rPr>
              <a:t>Currently Qualify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695890"/>
            <a:ext cx="8915400" cy="40011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~60% of Accredited Investors Would Be Eliminated at $2.5MM Net Worth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2057400"/>
            <a:ext cx="1066800" cy="2514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2209800"/>
            <a:ext cx="4800600" cy="5847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Currently Eligible:  ~8.5 MM or 7.2%</a:t>
            </a:r>
          </a:p>
          <a:p>
            <a:r>
              <a:rPr lang="en-US" sz="1600" b="1" dirty="0" smtClean="0"/>
              <a:t>Eligible if net worth at $2.5M:  ~3.4 MM or  2.8%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9584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en-US" sz="3000" dirty="0" smtClean="0"/>
              <a:t>ACA Members Average Higher Net Worth, But Still Affected </a:t>
            </a:r>
            <a:endParaRPr lang="en-US" sz="30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76604" cy="40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943600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* </a:t>
            </a:r>
            <a:r>
              <a:rPr lang="en-US" b="1" dirty="0" smtClean="0">
                <a:solidFill>
                  <a:srgbClr val="336699"/>
                </a:solidFill>
                <a:latin typeface="+mn-lt"/>
              </a:rPr>
              <a:t>Some could still qualify based on income</a:t>
            </a:r>
          </a:p>
          <a:p>
            <a:r>
              <a:rPr lang="en-US" sz="1600" b="1" dirty="0" smtClean="0">
                <a:latin typeface="+mn-lt"/>
              </a:rPr>
              <a:t>Source:  ACA Survey, December 2013-January 2014 – 1009 members</a:t>
            </a:r>
            <a:endParaRPr lang="en-US" sz="1600" b="1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362200"/>
            <a:ext cx="1676400" cy="2514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Percent of Respondents</a:t>
            </a:r>
            <a:endParaRPr lang="en-US" sz="1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376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Net Worth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3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219200"/>
          </a:xfrm>
        </p:spPr>
        <p:txBody>
          <a:bodyPr/>
          <a:lstStyle/>
          <a:p>
            <a:r>
              <a:rPr lang="en-US" sz="3200" dirty="0" smtClean="0"/>
              <a:t>28% of ACA Members Don’t Meet Higher Thresholds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6107668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Source:  ACA Survey, </a:t>
            </a:r>
            <a:r>
              <a:rPr lang="en-US" sz="1600" b="1" dirty="0" smtClean="0">
                <a:latin typeface="+mn-lt"/>
              </a:rPr>
              <a:t>December 2013-January </a:t>
            </a:r>
            <a:r>
              <a:rPr lang="en-US" sz="1600" b="1" dirty="0">
                <a:latin typeface="+mn-lt"/>
              </a:rPr>
              <a:t>2014 – 1009 members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536588"/>
              </p:ext>
            </p:extLst>
          </p:nvPr>
        </p:nvGraphicFramePr>
        <p:xfrm>
          <a:off x="685800" y="2209800"/>
          <a:ext cx="7772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879484"/>
              </p:ext>
            </p:extLst>
          </p:nvPr>
        </p:nvGraphicFramePr>
        <p:xfrm>
          <a:off x="914400" y="1905000"/>
          <a:ext cx="7239000" cy="420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6324600" y="3200400"/>
            <a:ext cx="1676400" cy="2514600"/>
          </a:xfrm>
          <a:prstGeom prst="ellipse">
            <a:avLst/>
          </a:prstGeom>
          <a:noFill/>
          <a:ln w="50800">
            <a:solidFill>
              <a:srgbClr val="4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81800" y="3733800"/>
            <a:ext cx="838200" cy="1676400"/>
          </a:xfrm>
          <a:prstGeom prst="line">
            <a:avLst/>
          </a:prstGeom>
          <a:ln w="50800">
            <a:solidFill>
              <a:srgbClr val="4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34200" y="3657600"/>
            <a:ext cx="685800" cy="1752600"/>
          </a:xfrm>
          <a:prstGeom prst="line">
            <a:avLst/>
          </a:prstGeom>
          <a:ln w="50800">
            <a:solidFill>
              <a:srgbClr val="4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2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23" y="228600"/>
            <a:ext cx="8229600" cy="990600"/>
          </a:xfrm>
        </p:spPr>
        <p:txBody>
          <a:bodyPr/>
          <a:lstStyle/>
          <a:p>
            <a:r>
              <a:rPr lang="en-US" sz="3600" dirty="0" smtClean="0"/>
              <a:t>Impact is Higher Outside Top Venture Areas</a:t>
            </a:r>
            <a:br>
              <a:rPr lang="en-US" sz="3600" dirty="0" smtClean="0"/>
            </a:br>
            <a:r>
              <a:rPr lang="en-US" sz="2400" dirty="0" smtClean="0"/>
              <a:t>Percentage of ACA Members Who Would Not Qualify, by Region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91041" y="2367466"/>
            <a:ext cx="106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New England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12.7%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3995" y="2404818"/>
            <a:ext cx="10668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New York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7.2%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1828800"/>
            <a:ext cx="8915400" cy="3972821"/>
            <a:chOff x="152400" y="2209800"/>
            <a:chExt cx="8915400" cy="3972821"/>
          </a:xfrm>
        </p:grpSpPr>
        <p:grpSp>
          <p:nvGrpSpPr>
            <p:cNvPr id="5" name="Group 5"/>
            <p:cNvGrpSpPr/>
            <p:nvPr/>
          </p:nvGrpSpPr>
          <p:grpSpPr>
            <a:xfrm>
              <a:off x="770484" y="2209800"/>
              <a:ext cx="7343500" cy="3972821"/>
              <a:chOff x="1233355" y="1752600"/>
              <a:chExt cx="7529645" cy="4073525"/>
            </a:xfrm>
          </p:grpSpPr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5203825" y="2994025"/>
                <a:ext cx="817563" cy="501650"/>
              </a:xfrm>
              <a:custGeom>
                <a:avLst/>
                <a:gdLst>
                  <a:gd name="T0" fmla="*/ 2147483647 w 480"/>
                  <a:gd name="T1" fmla="*/ 2147483647 h 320"/>
                  <a:gd name="T2" fmla="*/ 2147483647 w 480"/>
                  <a:gd name="T3" fmla="*/ 2147483647 h 320"/>
                  <a:gd name="T4" fmla="*/ 2147483647 w 480"/>
                  <a:gd name="T5" fmla="*/ 2147483647 h 320"/>
                  <a:gd name="T6" fmla="*/ 2147483647 w 480"/>
                  <a:gd name="T7" fmla="*/ 2147483647 h 320"/>
                  <a:gd name="T8" fmla="*/ 2147483647 w 480"/>
                  <a:gd name="T9" fmla="*/ 2147483647 h 320"/>
                  <a:gd name="T10" fmla="*/ 2147483647 w 480"/>
                  <a:gd name="T11" fmla="*/ 2147483647 h 320"/>
                  <a:gd name="T12" fmla="*/ 2147483647 w 480"/>
                  <a:gd name="T13" fmla="*/ 2147483647 h 320"/>
                  <a:gd name="T14" fmla="*/ 2147483647 w 480"/>
                  <a:gd name="T15" fmla="*/ 2147483647 h 320"/>
                  <a:gd name="T16" fmla="*/ 2147483647 w 480"/>
                  <a:gd name="T17" fmla="*/ 2147483647 h 320"/>
                  <a:gd name="T18" fmla="*/ 2147483647 w 480"/>
                  <a:gd name="T19" fmla="*/ 2147483647 h 320"/>
                  <a:gd name="T20" fmla="*/ 0 w 480"/>
                  <a:gd name="T21" fmla="*/ 2147483647 h 320"/>
                  <a:gd name="T22" fmla="*/ 0 w 480"/>
                  <a:gd name="T23" fmla="*/ 2147483647 h 320"/>
                  <a:gd name="T24" fmla="*/ 2147483647 w 480"/>
                  <a:gd name="T25" fmla="*/ 2147483647 h 320"/>
                  <a:gd name="T26" fmla="*/ 0 w 480"/>
                  <a:gd name="T27" fmla="*/ 2147483647 h 320"/>
                  <a:gd name="T28" fmla="*/ 2147483647 w 480"/>
                  <a:gd name="T29" fmla="*/ 2147483647 h 320"/>
                  <a:gd name="T30" fmla="*/ 2147483647 w 480"/>
                  <a:gd name="T31" fmla="*/ 2147483647 h 320"/>
                  <a:gd name="T32" fmla="*/ 0 w 480"/>
                  <a:gd name="T33" fmla="*/ 2147483647 h 320"/>
                  <a:gd name="T34" fmla="*/ 2147483647 w 480"/>
                  <a:gd name="T35" fmla="*/ 2147483647 h 320"/>
                  <a:gd name="T36" fmla="*/ 2147483647 w 480"/>
                  <a:gd name="T37" fmla="*/ 2147483647 h 320"/>
                  <a:gd name="T38" fmla="*/ 2147483647 w 480"/>
                  <a:gd name="T39" fmla="*/ 0 h 320"/>
                  <a:gd name="T40" fmla="*/ 2147483647 w 480"/>
                  <a:gd name="T41" fmla="*/ 2147483647 h 320"/>
                  <a:gd name="T42" fmla="*/ 2147483647 w 480"/>
                  <a:gd name="T43" fmla="*/ 2147483647 h 320"/>
                  <a:gd name="T44" fmla="*/ 2147483647 w 480"/>
                  <a:gd name="T45" fmla="*/ 2147483647 h 320"/>
                  <a:gd name="T46" fmla="*/ 2147483647 w 480"/>
                  <a:gd name="T47" fmla="*/ 2147483647 h 320"/>
                  <a:gd name="T48" fmla="*/ 2147483647 w 480"/>
                  <a:gd name="T49" fmla="*/ 2147483647 h 320"/>
                  <a:gd name="T50" fmla="*/ 2147483647 w 480"/>
                  <a:gd name="T51" fmla="*/ 2147483647 h 320"/>
                  <a:gd name="T52" fmla="*/ 2147483647 w 480"/>
                  <a:gd name="T53" fmla="*/ 2147483647 h 320"/>
                  <a:gd name="T54" fmla="*/ 2147483647 w 480"/>
                  <a:gd name="T55" fmla="*/ 2147483647 h 320"/>
                  <a:gd name="T56" fmla="*/ 2147483647 w 480"/>
                  <a:gd name="T57" fmla="*/ 2147483647 h 320"/>
                  <a:gd name="T58" fmla="*/ 2147483647 w 480"/>
                  <a:gd name="T59" fmla="*/ 2147483647 h 320"/>
                  <a:gd name="T60" fmla="*/ 2147483647 w 480"/>
                  <a:gd name="T61" fmla="*/ 2147483647 h 320"/>
                  <a:gd name="T62" fmla="*/ 2147483647 w 480"/>
                  <a:gd name="T63" fmla="*/ 2147483647 h 320"/>
                  <a:gd name="T64" fmla="*/ 2147483647 w 480"/>
                  <a:gd name="T65" fmla="*/ 2147483647 h 320"/>
                  <a:gd name="T66" fmla="*/ 2147483647 w 480"/>
                  <a:gd name="T67" fmla="*/ 2147483647 h 320"/>
                  <a:gd name="T68" fmla="*/ 2147483647 w 480"/>
                  <a:gd name="T69" fmla="*/ 2147483647 h 320"/>
                  <a:gd name="T70" fmla="*/ 2147483647 w 480"/>
                  <a:gd name="T71" fmla="*/ 2147483647 h 320"/>
                  <a:gd name="T72" fmla="*/ 2147483647 w 480"/>
                  <a:gd name="T73" fmla="*/ 2147483647 h 320"/>
                  <a:gd name="T74" fmla="*/ 2147483647 w 480"/>
                  <a:gd name="T75" fmla="*/ 2147483647 h 320"/>
                  <a:gd name="T76" fmla="*/ 2147483647 w 480"/>
                  <a:gd name="T77" fmla="*/ 2147483647 h 320"/>
                  <a:gd name="T78" fmla="*/ 2147483647 w 480"/>
                  <a:gd name="T79" fmla="*/ 2147483647 h 320"/>
                  <a:gd name="T80" fmla="*/ 2147483647 w 480"/>
                  <a:gd name="T81" fmla="*/ 2147483647 h 320"/>
                  <a:gd name="T82" fmla="*/ 2147483647 w 480"/>
                  <a:gd name="T83" fmla="*/ 2147483647 h 320"/>
                  <a:gd name="T84" fmla="*/ 2147483647 w 480"/>
                  <a:gd name="T85" fmla="*/ 2147483647 h 320"/>
                  <a:gd name="T86" fmla="*/ 2147483647 w 480"/>
                  <a:gd name="T87" fmla="*/ 2147483647 h 320"/>
                  <a:gd name="T88" fmla="*/ 2147483647 w 480"/>
                  <a:gd name="T89" fmla="*/ 2147483647 h 320"/>
                  <a:gd name="T90" fmla="*/ 2147483647 w 480"/>
                  <a:gd name="T91" fmla="*/ 2147483647 h 320"/>
                  <a:gd name="T92" fmla="*/ 2147483647 w 480"/>
                  <a:gd name="T93" fmla="*/ 2147483647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80"/>
                  <a:gd name="T142" fmla="*/ 0 h 320"/>
                  <a:gd name="T143" fmla="*/ 480 w 480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80" h="320">
                    <a:moveTo>
                      <a:pt x="56" y="304"/>
                    </a:moveTo>
                    <a:lnTo>
                      <a:pt x="56" y="272"/>
                    </a:lnTo>
                    <a:lnTo>
                      <a:pt x="56" y="264"/>
                    </a:lnTo>
                    <a:lnTo>
                      <a:pt x="56" y="256"/>
                    </a:lnTo>
                    <a:lnTo>
                      <a:pt x="56" y="248"/>
                    </a:lnTo>
                    <a:lnTo>
                      <a:pt x="48" y="224"/>
                    </a:lnTo>
                    <a:lnTo>
                      <a:pt x="48" y="216"/>
                    </a:lnTo>
                    <a:lnTo>
                      <a:pt x="40" y="216"/>
                    </a:lnTo>
                    <a:lnTo>
                      <a:pt x="40" y="200"/>
                    </a:lnTo>
                    <a:lnTo>
                      <a:pt x="40" y="168"/>
                    </a:lnTo>
                    <a:lnTo>
                      <a:pt x="24" y="160"/>
                    </a:lnTo>
                    <a:lnTo>
                      <a:pt x="16" y="152"/>
                    </a:lnTo>
                    <a:lnTo>
                      <a:pt x="16" y="144"/>
                    </a:lnTo>
                    <a:lnTo>
                      <a:pt x="16" y="136"/>
                    </a:lnTo>
                    <a:lnTo>
                      <a:pt x="16" y="128"/>
                    </a:lnTo>
                    <a:lnTo>
                      <a:pt x="16" y="120"/>
                    </a:lnTo>
                    <a:lnTo>
                      <a:pt x="8" y="104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96" y="8"/>
                    </a:lnTo>
                    <a:lnTo>
                      <a:pt x="360" y="8"/>
                    </a:lnTo>
                    <a:lnTo>
                      <a:pt x="392" y="0"/>
                    </a:lnTo>
                    <a:lnTo>
                      <a:pt x="400" y="16"/>
                    </a:lnTo>
                    <a:lnTo>
                      <a:pt x="400" y="24"/>
                    </a:lnTo>
                    <a:lnTo>
                      <a:pt x="400" y="32"/>
                    </a:lnTo>
                    <a:lnTo>
                      <a:pt x="400" y="48"/>
                    </a:lnTo>
                    <a:lnTo>
                      <a:pt x="400" y="56"/>
                    </a:lnTo>
                    <a:lnTo>
                      <a:pt x="408" y="72"/>
                    </a:lnTo>
                    <a:lnTo>
                      <a:pt x="408" y="80"/>
                    </a:lnTo>
                    <a:lnTo>
                      <a:pt x="424" y="88"/>
                    </a:lnTo>
                    <a:lnTo>
                      <a:pt x="432" y="88"/>
                    </a:lnTo>
                    <a:lnTo>
                      <a:pt x="440" y="88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56" y="120"/>
                    </a:lnTo>
                    <a:lnTo>
                      <a:pt x="456" y="128"/>
                    </a:lnTo>
                    <a:lnTo>
                      <a:pt x="464" y="128"/>
                    </a:lnTo>
                    <a:lnTo>
                      <a:pt x="472" y="136"/>
                    </a:lnTo>
                    <a:lnTo>
                      <a:pt x="480" y="136"/>
                    </a:lnTo>
                    <a:lnTo>
                      <a:pt x="480" y="152"/>
                    </a:lnTo>
                    <a:lnTo>
                      <a:pt x="480" y="160"/>
                    </a:lnTo>
                    <a:lnTo>
                      <a:pt x="472" y="176"/>
                    </a:lnTo>
                    <a:lnTo>
                      <a:pt x="464" y="176"/>
                    </a:lnTo>
                    <a:lnTo>
                      <a:pt x="464" y="184"/>
                    </a:lnTo>
                    <a:lnTo>
                      <a:pt x="464" y="192"/>
                    </a:lnTo>
                    <a:lnTo>
                      <a:pt x="464" y="200"/>
                    </a:lnTo>
                    <a:lnTo>
                      <a:pt x="448" y="200"/>
                    </a:lnTo>
                    <a:lnTo>
                      <a:pt x="448" y="208"/>
                    </a:lnTo>
                    <a:lnTo>
                      <a:pt x="432" y="208"/>
                    </a:lnTo>
                    <a:lnTo>
                      <a:pt x="416" y="216"/>
                    </a:lnTo>
                    <a:lnTo>
                      <a:pt x="416" y="232"/>
                    </a:lnTo>
                    <a:lnTo>
                      <a:pt x="416" y="240"/>
                    </a:lnTo>
                    <a:lnTo>
                      <a:pt x="424" y="256"/>
                    </a:lnTo>
                    <a:lnTo>
                      <a:pt x="424" y="264"/>
                    </a:lnTo>
                    <a:lnTo>
                      <a:pt x="416" y="272"/>
                    </a:lnTo>
                    <a:lnTo>
                      <a:pt x="416" y="280"/>
                    </a:lnTo>
                    <a:lnTo>
                      <a:pt x="416" y="288"/>
                    </a:lnTo>
                    <a:lnTo>
                      <a:pt x="408" y="296"/>
                    </a:lnTo>
                    <a:lnTo>
                      <a:pt x="392" y="296"/>
                    </a:lnTo>
                    <a:lnTo>
                      <a:pt x="392" y="312"/>
                    </a:lnTo>
                    <a:lnTo>
                      <a:pt x="400" y="312"/>
                    </a:lnTo>
                    <a:lnTo>
                      <a:pt x="392" y="320"/>
                    </a:lnTo>
                    <a:lnTo>
                      <a:pt x="376" y="304"/>
                    </a:lnTo>
                    <a:lnTo>
                      <a:pt x="368" y="296"/>
                    </a:lnTo>
                    <a:lnTo>
                      <a:pt x="64" y="304"/>
                    </a:lnTo>
                    <a:lnTo>
                      <a:pt x="56" y="304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Freeform 28" descr="5%"/>
              <p:cNvSpPr>
                <a:spLocks/>
              </p:cNvSpPr>
              <p:nvPr/>
            </p:nvSpPr>
            <p:spPr bwMode="auto">
              <a:xfrm>
                <a:off x="1233355" y="4888169"/>
                <a:ext cx="13626" cy="1259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0 h 8"/>
                  <a:gd name="T4" fmla="*/ 8 w 8"/>
                  <a:gd name="T5" fmla="*/ 0 h 8"/>
                  <a:gd name="T6" fmla="*/ 8 w 8"/>
                  <a:gd name="T7" fmla="*/ 8 h 8"/>
                  <a:gd name="T8" fmla="*/ 8 w 8"/>
                  <a:gd name="T9" fmla="*/ 8 h 8"/>
                  <a:gd name="T10" fmla="*/ 8 w 8"/>
                  <a:gd name="T11" fmla="*/ 8 h 8"/>
                  <a:gd name="T12" fmla="*/ 8 w 8"/>
                  <a:gd name="T13" fmla="*/ 8 h 8"/>
                  <a:gd name="T14" fmla="*/ 0 w 8"/>
                  <a:gd name="T15" fmla="*/ 8 h 8"/>
                  <a:gd name="T16" fmla="*/ 0 w 8"/>
                  <a:gd name="T17" fmla="*/ 8 h 8"/>
                  <a:gd name="T18" fmla="*/ 0 w 8"/>
                  <a:gd name="T19" fmla="*/ 8 h 8"/>
                  <a:gd name="T20" fmla="*/ 0 w 8"/>
                  <a:gd name="T21" fmla="*/ 8 h 8"/>
                  <a:gd name="T22" fmla="*/ 0 w 8"/>
                  <a:gd name="T23" fmla="*/ 8 h 8"/>
                  <a:gd name="T24" fmla="*/ 0 w 8"/>
                  <a:gd name="T25" fmla="*/ 8 h 8"/>
                  <a:gd name="T26" fmla="*/ 0 w 8"/>
                  <a:gd name="T27" fmla="*/ 8 h 8"/>
                  <a:gd name="T28" fmla="*/ 0 w 8"/>
                  <a:gd name="T29" fmla="*/ 8 h 8"/>
                  <a:gd name="T30" fmla="*/ 0 w 8"/>
                  <a:gd name="T31" fmla="*/ 0 h 8"/>
                  <a:gd name="T32" fmla="*/ 0 w 8"/>
                  <a:gd name="T33" fmla="*/ 0 h 8"/>
                  <a:gd name="T34" fmla="*/ 0 w 8"/>
                  <a:gd name="T35" fmla="*/ 0 h 8"/>
                  <a:gd name="T36" fmla="*/ 0 w 8"/>
                  <a:gd name="T37" fmla="*/ 0 h 8"/>
                  <a:gd name="T38" fmla="*/ 8 w 8"/>
                  <a:gd name="T39" fmla="*/ 0 h 8"/>
                  <a:gd name="T40" fmla="*/ 8 w 8"/>
                  <a:gd name="T41" fmla="*/ 0 h 8"/>
                  <a:gd name="T42" fmla="*/ 8 w 8"/>
                  <a:gd name="T43" fmla="*/ 0 h 8"/>
                  <a:gd name="T44" fmla="*/ 8 w 8"/>
                  <a:gd name="T45" fmla="*/ 8 h 8"/>
                  <a:gd name="T46" fmla="*/ 8 w 8"/>
                  <a:gd name="T47" fmla="*/ 8 h 8"/>
                  <a:gd name="T48" fmla="*/ 0 w 8"/>
                  <a:gd name="T49" fmla="*/ 8 h 8"/>
                  <a:gd name="T50" fmla="*/ 0 w 8"/>
                  <a:gd name="T51" fmla="*/ 8 h 8"/>
                  <a:gd name="T52" fmla="*/ 0 w 8"/>
                  <a:gd name="T53" fmla="*/ 8 h 8"/>
                  <a:gd name="T54" fmla="*/ 0 w 8"/>
                  <a:gd name="T55" fmla="*/ 8 h 8"/>
                  <a:gd name="T56" fmla="*/ 0 w 8"/>
                  <a:gd name="T57" fmla="*/ 0 h 8"/>
                  <a:gd name="T58" fmla="*/ 0 w 8"/>
                  <a:gd name="T59" fmla="*/ 0 h 8"/>
                  <a:gd name="T60" fmla="*/ 8 w 8"/>
                  <a:gd name="T61" fmla="*/ 0 h 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"/>
                  <a:gd name="T94" fmla="*/ 0 h 8"/>
                  <a:gd name="T95" fmla="*/ 8 w 8"/>
                  <a:gd name="T96" fmla="*/ 8 h 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064A2">
                  <a:lumMod val="40000"/>
                  <a:lumOff val="60000"/>
                </a:srgbClr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31"/>
              <p:cNvSpPr>
                <a:spLocks/>
              </p:cNvSpPr>
              <p:nvPr/>
            </p:nvSpPr>
            <p:spPr bwMode="auto">
              <a:xfrm>
                <a:off x="6513513" y="4884738"/>
                <a:ext cx="1241425" cy="877887"/>
              </a:xfrm>
              <a:custGeom>
                <a:avLst/>
                <a:gdLst>
                  <a:gd name="T0" fmla="*/ 2147483647 w 728"/>
                  <a:gd name="T1" fmla="*/ 2147483647 h 560"/>
                  <a:gd name="T2" fmla="*/ 2147483647 w 728"/>
                  <a:gd name="T3" fmla="*/ 2147483647 h 560"/>
                  <a:gd name="T4" fmla="*/ 2147483647 w 728"/>
                  <a:gd name="T5" fmla="*/ 2147483647 h 560"/>
                  <a:gd name="T6" fmla="*/ 2147483647 w 728"/>
                  <a:gd name="T7" fmla="*/ 2147483647 h 560"/>
                  <a:gd name="T8" fmla="*/ 2147483647 w 728"/>
                  <a:gd name="T9" fmla="*/ 2147483647 h 560"/>
                  <a:gd name="T10" fmla="*/ 2147483647 w 728"/>
                  <a:gd name="T11" fmla="*/ 2147483647 h 560"/>
                  <a:gd name="T12" fmla="*/ 2147483647 w 728"/>
                  <a:gd name="T13" fmla="*/ 2147483647 h 560"/>
                  <a:gd name="T14" fmla="*/ 2147483647 w 728"/>
                  <a:gd name="T15" fmla="*/ 2147483647 h 560"/>
                  <a:gd name="T16" fmla="*/ 2147483647 w 728"/>
                  <a:gd name="T17" fmla="*/ 2147483647 h 560"/>
                  <a:gd name="T18" fmla="*/ 2147483647 w 728"/>
                  <a:gd name="T19" fmla="*/ 2147483647 h 560"/>
                  <a:gd name="T20" fmla="*/ 2147483647 w 728"/>
                  <a:gd name="T21" fmla="*/ 2147483647 h 560"/>
                  <a:gd name="T22" fmla="*/ 2147483647 w 728"/>
                  <a:gd name="T23" fmla="*/ 2147483647 h 560"/>
                  <a:gd name="T24" fmla="*/ 2147483647 w 728"/>
                  <a:gd name="T25" fmla="*/ 2147483647 h 560"/>
                  <a:gd name="T26" fmla="*/ 2147483647 w 728"/>
                  <a:gd name="T27" fmla="*/ 2147483647 h 560"/>
                  <a:gd name="T28" fmla="*/ 2147483647 w 728"/>
                  <a:gd name="T29" fmla="*/ 2147483647 h 560"/>
                  <a:gd name="T30" fmla="*/ 2147483647 w 728"/>
                  <a:gd name="T31" fmla="*/ 2147483647 h 560"/>
                  <a:gd name="T32" fmla="*/ 2147483647 w 728"/>
                  <a:gd name="T33" fmla="*/ 2147483647 h 560"/>
                  <a:gd name="T34" fmla="*/ 2147483647 w 728"/>
                  <a:gd name="T35" fmla="*/ 2147483647 h 560"/>
                  <a:gd name="T36" fmla="*/ 2147483647 w 728"/>
                  <a:gd name="T37" fmla="*/ 2147483647 h 560"/>
                  <a:gd name="T38" fmla="*/ 2147483647 w 728"/>
                  <a:gd name="T39" fmla="*/ 2147483647 h 560"/>
                  <a:gd name="T40" fmla="*/ 2147483647 w 728"/>
                  <a:gd name="T41" fmla="*/ 2147483647 h 560"/>
                  <a:gd name="T42" fmla="*/ 2147483647 w 728"/>
                  <a:gd name="T43" fmla="*/ 2147483647 h 560"/>
                  <a:gd name="T44" fmla="*/ 2147483647 w 728"/>
                  <a:gd name="T45" fmla="*/ 2147483647 h 560"/>
                  <a:gd name="T46" fmla="*/ 2147483647 w 728"/>
                  <a:gd name="T47" fmla="*/ 2147483647 h 560"/>
                  <a:gd name="T48" fmla="*/ 2147483647 w 728"/>
                  <a:gd name="T49" fmla="*/ 2147483647 h 560"/>
                  <a:gd name="T50" fmla="*/ 2147483647 w 728"/>
                  <a:gd name="T51" fmla="*/ 2147483647 h 560"/>
                  <a:gd name="T52" fmla="*/ 2147483647 w 728"/>
                  <a:gd name="T53" fmla="*/ 2147483647 h 560"/>
                  <a:gd name="T54" fmla="*/ 2147483647 w 728"/>
                  <a:gd name="T55" fmla="*/ 2147483647 h 560"/>
                  <a:gd name="T56" fmla="*/ 2147483647 w 728"/>
                  <a:gd name="T57" fmla="*/ 2147483647 h 560"/>
                  <a:gd name="T58" fmla="*/ 2147483647 w 728"/>
                  <a:gd name="T59" fmla="*/ 2147483647 h 560"/>
                  <a:gd name="T60" fmla="*/ 2147483647 w 728"/>
                  <a:gd name="T61" fmla="*/ 2147483647 h 560"/>
                  <a:gd name="T62" fmla="*/ 2147483647 w 728"/>
                  <a:gd name="T63" fmla="*/ 2147483647 h 560"/>
                  <a:gd name="T64" fmla="*/ 2147483647 w 728"/>
                  <a:gd name="T65" fmla="*/ 2147483647 h 560"/>
                  <a:gd name="T66" fmla="*/ 2147483647 w 728"/>
                  <a:gd name="T67" fmla="*/ 2147483647 h 560"/>
                  <a:gd name="T68" fmla="*/ 2147483647 w 728"/>
                  <a:gd name="T69" fmla="*/ 2147483647 h 560"/>
                  <a:gd name="T70" fmla="*/ 2147483647 w 728"/>
                  <a:gd name="T71" fmla="*/ 2147483647 h 560"/>
                  <a:gd name="T72" fmla="*/ 2147483647 w 728"/>
                  <a:gd name="T73" fmla="*/ 2147483647 h 560"/>
                  <a:gd name="T74" fmla="*/ 2147483647 w 728"/>
                  <a:gd name="T75" fmla="*/ 2147483647 h 560"/>
                  <a:gd name="T76" fmla="*/ 2147483647 w 728"/>
                  <a:gd name="T77" fmla="*/ 2147483647 h 560"/>
                  <a:gd name="T78" fmla="*/ 2147483647 w 728"/>
                  <a:gd name="T79" fmla="*/ 2147483647 h 560"/>
                  <a:gd name="T80" fmla="*/ 2147483647 w 728"/>
                  <a:gd name="T81" fmla="*/ 2147483647 h 560"/>
                  <a:gd name="T82" fmla="*/ 2147483647 w 728"/>
                  <a:gd name="T83" fmla="*/ 2147483647 h 560"/>
                  <a:gd name="T84" fmla="*/ 2147483647 w 728"/>
                  <a:gd name="T85" fmla="*/ 2147483647 h 560"/>
                  <a:gd name="T86" fmla="*/ 2147483647 w 728"/>
                  <a:gd name="T87" fmla="*/ 2147483647 h 560"/>
                  <a:gd name="T88" fmla="*/ 2147483647 w 728"/>
                  <a:gd name="T89" fmla="*/ 2147483647 h 560"/>
                  <a:gd name="T90" fmla="*/ 2147483647 w 728"/>
                  <a:gd name="T91" fmla="*/ 2147483647 h 560"/>
                  <a:gd name="T92" fmla="*/ 2147483647 w 728"/>
                  <a:gd name="T93" fmla="*/ 2147483647 h 560"/>
                  <a:gd name="T94" fmla="*/ 2147483647 w 728"/>
                  <a:gd name="T95" fmla="*/ 2147483647 h 560"/>
                  <a:gd name="T96" fmla="*/ 2147483647 w 728"/>
                  <a:gd name="T97" fmla="*/ 2147483647 h 560"/>
                  <a:gd name="T98" fmla="*/ 2147483647 w 728"/>
                  <a:gd name="T99" fmla="*/ 2147483647 h 560"/>
                  <a:gd name="T100" fmla="*/ 2147483647 w 728"/>
                  <a:gd name="T101" fmla="*/ 2147483647 h 560"/>
                  <a:gd name="T102" fmla="*/ 2147483647 w 728"/>
                  <a:gd name="T103" fmla="*/ 2147483647 h 560"/>
                  <a:gd name="T104" fmla="*/ 2147483647 w 728"/>
                  <a:gd name="T105" fmla="*/ 2147483647 h 560"/>
                  <a:gd name="T106" fmla="*/ 2147483647 w 728"/>
                  <a:gd name="T107" fmla="*/ 2147483647 h 560"/>
                  <a:gd name="T108" fmla="*/ 2147483647 w 728"/>
                  <a:gd name="T109" fmla="*/ 2147483647 h 560"/>
                  <a:gd name="T110" fmla="*/ 2147483647 w 728"/>
                  <a:gd name="T111" fmla="*/ 2147483647 h 560"/>
                  <a:gd name="T112" fmla="*/ 2147483647 w 728"/>
                  <a:gd name="T113" fmla="*/ 0 h 560"/>
                  <a:gd name="T114" fmla="*/ 2147483647 w 728"/>
                  <a:gd name="T115" fmla="*/ 2147483647 h 5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8"/>
                  <a:gd name="T175" fmla="*/ 0 h 560"/>
                  <a:gd name="T176" fmla="*/ 728 w 728"/>
                  <a:gd name="T177" fmla="*/ 560 h 5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8" h="560">
                    <a:moveTo>
                      <a:pt x="528" y="32"/>
                    </a:moveTo>
                    <a:lnTo>
                      <a:pt x="528" y="32"/>
                    </a:lnTo>
                    <a:lnTo>
                      <a:pt x="536" y="32"/>
                    </a:lnTo>
                    <a:lnTo>
                      <a:pt x="536" y="40"/>
                    </a:lnTo>
                    <a:lnTo>
                      <a:pt x="528" y="40"/>
                    </a:lnTo>
                    <a:lnTo>
                      <a:pt x="520" y="40"/>
                    </a:lnTo>
                    <a:lnTo>
                      <a:pt x="520" y="56"/>
                    </a:lnTo>
                    <a:lnTo>
                      <a:pt x="520" y="64"/>
                    </a:lnTo>
                    <a:lnTo>
                      <a:pt x="520" y="56"/>
                    </a:lnTo>
                    <a:lnTo>
                      <a:pt x="520" y="48"/>
                    </a:lnTo>
                    <a:lnTo>
                      <a:pt x="528" y="40"/>
                    </a:lnTo>
                    <a:lnTo>
                      <a:pt x="536" y="40"/>
                    </a:lnTo>
                    <a:lnTo>
                      <a:pt x="552" y="80"/>
                    </a:lnTo>
                    <a:lnTo>
                      <a:pt x="552" y="96"/>
                    </a:lnTo>
                    <a:lnTo>
                      <a:pt x="560" y="112"/>
                    </a:lnTo>
                    <a:lnTo>
                      <a:pt x="568" y="104"/>
                    </a:lnTo>
                    <a:lnTo>
                      <a:pt x="576" y="112"/>
                    </a:lnTo>
                    <a:lnTo>
                      <a:pt x="584" y="136"/>
                    </a:lnTo>
                    <a:lnTo>
                      <a:pt x="592" y="144"/>
                    </a:lnTo>
                    <a:lnTo>
                      <a:pt x="600" y="160"/>
                    </a:lnTo>
                    <a:lnTo>
                      <a:pt x="600" y="168"/>
                    </a:lnTo>
                    <a:lnTo>
                      <a:pt x="584" y="144"/>
                    </a:lnTo>
                    <a:lnTo>
                      <a:pt x="600" y="168"/>
                    </a:lnTo>
                    <a:lnTo>
                      <a:pt x="608" y="176"/>
                    </a:lnTo>
                    <a:lnTo>
                      <a:pt x="616" y="192"/>
                    </a:lnTo>
                    <a:lnTo>
                      <a:pt x="624" y="224"/>
                    </a:lnTo>
                    <a:lnTo>
                      <a:pt x="664" y="296"/>
                    </a:lnTo>
                    <a:lnTo>
                      <a:pt x="688" y="328"/>
                    </a:lnTo>
                    <a:lnTo>
                      <a:pt x="696" y="344"/>
                    </a:lnTo>
                    <a:lnTo>
                      <a:pt x="704" y="352"/>
                    </a:lnTo>
                    <a:lnTo>
                      <a:pt x="704" y="360"/>
                    </a:lnTo>
                    <a:lnTo>
                      <a:pt x="704" y="368"/>
                    </a:lnTo>
                    <a:lnTo>
                      <a:pt x="720" y="376"/>
                    </a:lnTo>
                    <a:lnTo>
                      <a:pt x="712" y="376"/>
                    </a:lnTo>
                    <a:lnTo>
                      <a:pt x="720" y="384"/>
                    </a:lnTo>
                    <a:lnTo>
                      <a:pt x="720" y="408"/>
                    </a:lnTo>
                    <a:lnTo>
                      <a:pt x="728" y="448"/>
                    </a:lnTo>
                    <a:lnTo>
                      <a:pt x="720" y="472"/>
                    </a:lnTo>
                    <a:lnTo>
                      <a:pt x="720" y="480"/>
                    </a:lnTo>
                    <a:lnTo>
                      <a:pt x="712" y="496"/>
                    </a:lnTo>
                    <a:lnTo>
                      <a:pt x="712" y="512"/>
                    </a:lnTo>
                    <a:lnTo>
                      <a:pt x="712" y="520"/>
                    </a:lnTo>
                    <a:lnTo>
                      <a:pt x="712" y="544"/>
                    </a:lnTo>
                    <a:lnTo>
                      <a:pt x="704" y="544"/>
                    </a:lnTo>
                    <a:lnTo>
                      <a:pt x="696" y="544"/>
                    </a:lnTo>
                    <a:lnTo>
                      <a:pt x="688" y="552"/>
                    </a:lnTo>
                    <a:lnTo>
                      <a:pt x="672" y="552"/>
                    </a:lnTo>
                    <a:lnTo>
                      <a:pt x="664" y="560"/>
                    </a:lnTo>
                    <a:lnTo>
                      <a:pt x="648" y="560"/>
                    </a:lnTo>
                    <a:lnTo>
                      <a:pt x="640" y="544"/>
                    </a:lnTo>
                    <a:lnTo>
                      <a:pt x="648" y="544"/>
                    </a:lnTo>
                    <a:lnTo>
                      <a:pt x="656" y="552"/>
                    </a:lnTo>
                    <a:lnTo>
                      <a:pt x="664" y="544"/>
                    </a:lnTo>
                    <a:lnTo>
                      <a:pt x="656" y="536"/>
                    </a:lnTo>
                    <a:lnTo>
                      <a:pt x="664" y="528"/>
                    </a:lnTo>
                    <a:lnTo>
                      <a:pt x="656" y="512"/>
                    </a:lnTo>
                    <a:lnTo>
                      <a:pt x="648" y="520"/>
                    </a:lnTo>
                    <a:lnTo>
                      <a:pt x="656" y="528"/>
                    </a:lnTo>
                    <a:lnTo>
                      <a:pt x="648" y="536"/>
                    </a:lnTo>
                    <a:lnTo>
                      <a:pt x="640" y="536"/>
                    </a:lnTo>
                    <a:lnTo>
                      <a:pt x="624" y="504"/>
                    </a:lnTo>
                    <a:lnTo>
                      <a:pt x="600" y="488"/>
                    </a:lnTo>
                    <a:lnTo>
                      <a:pt x="584" y="488"/>
                    </a:lnTo>
                    <a:lnTo>
                      <a:pt x="576" y="488"/>
                    </a:lnTo>
                    <a:lnTo>
                      <a:pt x="568" y="480"/>
                    </a:lnTo>
                    <a:lnTo>
                      <a:pt x="568" y="448"/>
                    </a:lnTo>
                    <a:lnTo>
                      <a:pt x="552" y="440"/>
                    </a:lnTo>
                    <a:lnTo>
                      <a:pt x="544" y="432"/>
                    </a:lnTo>
                    <a:lnTo>
                      <a:pt x="536" y="424"/>
                    </a:lnTo>
                    <a:lnTo>
                      <a:pt x="536" y="408"/>
                    </a:lnTo>
                    <a:lnTo>
                      <a:pt x="528" y="400"/>
                    </a:lnTo>
                    <a:lnTo>
                      <a:pt x="536" y="384"/>
                    </a:lnTo>
                    <a:lnTo>
                      <a:pt x="528" y="392"/>
                    </a:lnTo>
                    <a:lnTo>
                      <a:pt x="512" y="384"/>
                    </a:lnTo>
                    <a:lnTo>
                      <a:pt x="528" y="400"/>
                    </a:lnTo>
                    <a:lnTo>
                      <a:pt x="528" y="408"/>
                    </a:lnTo>
                    <a:lnTo>
                      <a:pt x="520" y="408"/>
                    </a:lnTo>
                    <a:lnTo>
                      <a:pt x="504" y="392"/>
                    </a:lnTo>
                    <a:lnTo>
                      <a:pt x="496" y="384"/>
                    </a:lnTo>
                    <a:lnTo>
                      <a:pt x="496" y="376"/>
                    </a:lnTo>
                    <a:lnTo>
                      <a:pt x="472" y="344"/>
                    </a:lnTo>
                    <a:lnTo>
                      <a:pt x="480" y="344"/>
                    </a:lnTo>
                    <a:lnTo>
                      <a:pt x="480" y="328"/>
                    </a:lnTo>
                    <a:lnTo>
                      <a:pt x="480" y="312"/>
                    </a:lnTo>
                    <a:lnTo>
                      <a:pt x="472" y="296"/>
                    </a:lnTo>
                    <a:lnTo>
                      <a:pt x="464" y="312"/>
                    </a:lnTo>
                    <a:lnTo>
                      <a:pt x="464" y="320"/>
                    </a:lnTo>
                    <a:lnTo>
                      <a:pt x="464" y="328"/>
                    </a:lnTo>
                    <a:lnTo>
                      <a:pt x="448" y="312"/>
                    </a:lnTo>
                    <a:lnTo>
                      <a:pt x="456" y="304"/>
                    </a:lnTo>
                    <a:lnTo>
                      <a:pt x="456" y="288"/>
                    </a:lnTo>
                    <a:lnTo>
                      <a:pt x="448" y="272"/>
                    </a:lnTo>
                    <a:lnTo>
                      <a:pt x="456" y="264"/>
                    </a:lnTo>
                    <a:lnTo>
                      <a:pt x="456" y="224"/>
                    </a:lnTo>
                    <a:lnTo>
                      <a:pt x="456" y="216"/>
                    </a:lnTo>
                    <a:lnTo>
                      <a:pt x="448" y="200"/>
                    </a:lnTo>
                    <a:lnTo>
                      <a:pt x="440" y="184"/>
                    </a:lnTo>
                    <a:lnTo>
                      <a:pt x="432" y="184"/>
                    </a:lnTo>
                    <a:lnTo>
                      <a:pt x="416" y="184"/>
                    </a:lnTo>
                    <a:lnTo>
                      <a:pt x="408" y="184"/>
                    </a:lnTo>
                    <a:lnTo>
                      <a:pt x="408" y="176"/>
                    </a:lnTo>
                    <a:lnTo>
                      <a:pt x="416" y="176"/>
                    </a:lnTo>
                    <a:lnTo>
                      <a:pt x="408" y="168"/>
                    </a:lnTo>
                    <a:lnTo>
                      <a:pt x="392" y="160"/>
                    </a:lnTo>
                    <a:lnTo>
                      <a:pt x="376" y="152"/>
                    </a:lnTo>
                    <a:lnTo>
                      <a:pt x="376" y="144"/>
                    </a:lnTo>
                    <a:lnTo>
                      <a:pt x="360" y="128"/>
                    </a:lnTo>
                    <a:lnTo>
                      <a:pt x="352" y="112"/>
                    </a:lnTo>
                    <a:lnTo>
                      <a:pt x="328" y="104"/>
                    </a:lnTo>
                    <a:lnTo>
                      <a:pt x="312" y="104"/>
                    </a:lnTo>
                    <a:lnTo>
                      <a:pt x="296" y="104"/>
                    </a:lnTo>
                    <a:lnTo>
                      <a:pt x="288" y="112"/>
                    </a:lnTo>
                    <a:lnTo>
                      <a:pt x="288" y="120"/>
                    </a:lnTo>
                    <a:lnTo>
                      <a:pt x="272" y="120"/>
                    </a:lnTo>
                    <a:lnTo>
                      <a:pt x="264" y="136"/>
                    </a:lnTo>
                    <a:lnTo>
                      <a:pt x="256" y="144"/>
                    </a:lnTo>
                    <a:lnTo>
                      <a:pt x="248" y="144"/>
                    </a:lnTo>
                    <a:lnTo>
                      <a:pt x="248" y="136"/>
                    </a:lnTo>
                    <a:lnTo>
                      <a:pt x="240" y="152"/>
                    </a:lnTo>
                    <a:lnTo>
                      <a:pt x="232" y="152"/>
                    </a:lnTo>
                    <a:lnTo>
                      <a:pt x="224" y="152"/>
                    </a:lnTo>
                    <a:lnTo>
                      <a:pt x="208" y="160"/>
                    </a:lnTo>
                    <a:lnTo>
                      <a:pt x="200" y="152"/>
                    </a:lnTo>
                    <a:lnTo>
                      <a:pt x="208" y="152"/>
                    </a:lnTo>
                    <a:lnTo>
                      <a:pt x="208" y="144"/>
                    </a:lnTo>
                    <a:lnTo>
                      <a:pt x="200" y="136"/>
                    </a:lnTo>
                    <a:lnTo>
                      <a:pt x="176" y="120"/>
                    </a:lnTo>
                    <a:lnTo>
                      <a:pt x="192" y="120"/>
                    </a:lnTo>
                    <a:lnTo>
                      <a:pt x="184" y="112"/>
                    </a:lnTo>
                    <a:lnTo>
                      <a:pt x="176" y="112"/>
                    </a:lnTo>
                    <a:lnTo>
                      <a:pt x="184" y="96"/>
                    </a:lnTo>
                    <a:lnTo>
                      <a:pt x="168" y="96"/>
                    </a:lnTo>
                    <a:lnTo>
                      <a:pt x="168" y="112"/>
                    </a:lnTo>
                    <a:lnTo>
                      <a:pt x="152" y="104"/>
                    </a:lnTo>
                    <a:lnTo>
                      <a:pt x="120" y="96"/>
                    </a:lnTo>
                    <a:lnTo>
                      <a:pt x="104" y="96"/>
                    </a:lnTo>
                    <a:lnTo>
                      <a:pt x="112" y="96"/>
                    </a:lnTo>
                    <a:lnTo>
                      <a:pt x="128" y="96"/>
                    </a:lnTo>
                    <a:lnTo>
                      <a:pt x="136" y="88"/>
                    </a:lnTo>
                    <a:lnTo>
                      <a:pt x="120" y="88"/>
                    </a:lnTo>
                    <a:lnTo>
                      <a:pt x="88" y="88"/>
                    </a:lnTo>
                    <a:lnTo>
                      <a:pt x="80" y="96"/>
                    </a:lnTo>
                    <a:lnTo>
                      <a:pt x="64" y="96"/>
                    </a:lnTo>
                    <a:lnTo>
                      <a:pt x="56" y="104"/>
                    </a:lnTo>
                    <a:lnTo>
                      <a:pt x="48" y="104"/>
                    </a:lnTo>
                    <a:lnTo>
                      <a:pt x="48" y="96"/>
                    </a:lnTo>
                    <a:lnTo>
                      <a:pt x="56" y="96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88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40" y="96"/>
                    </a:lnTo>
                    <a:lnTo>
                      <a:pt x="32" y="104"/>
                    </a:lnTo>
                    <a:lnTo>
                      <a:pt x="32" y="112"/>
                    </a:lnTo>
                    <a:lnTo>
                      <a:pt x="16" y="112"/>
                    </a:lnTo>
                    <a:lnTo>
                      <a:pt x="24" y="104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24" y="96"/>
                    </a:lnTo>
                    <a:lnTo>
                      <a:pt x="16" y="88"/>
                    </a:lnTo>
                    <a:lnTo>
                      <a:pt x="24" y="88"/>
                    </a:lnTo>
                    <a:lnTo>
                      <a:pt x="24" y="72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224" y="24"/>
                    </a:lnTo>
                    <a:lnTo>
                      <a:pt x="240" y="48"/>
                    </a:lnTo>
                    <a:lnTo>
                      <a:pt x="464" y="32"/>
                    </a:lnTo>
                    <a:lnTo>
                      <a:pt x="472" y="48"/>
                    </a:lnTo>
                    <a:lnTo>
                      <a:pt x="488" y="48"/>
                    </a:lnTo>
                    <a:lnTo>
                      <a:pt x="488" y="40"/>
                    </a:lnTo>
                    <a:lnTo>
                      <a:pt x="480" y="32"/>
                    </a:lnTo>
                    <a:lnTo>
                      <a:pt x="480" y="24"/>
                    </a:lnTo>
                    <a:lnTo>
                      <a:pt x="480" y="8"/>
                    </a:lnTo>
                    <a:lnTo>
                      <a:pt x="488" y="0"/>
                    </a:lnTo>
                    <a:lnTo>
                      <a:pt x="496" y="8"/>
                    </a:lnTo>
                    <a:lnTo>
                      <a:pt x="512" y="8"/>
                    </a:lnTo>
                    <a:lnTo>
                      <a:pt x="520" y="8"/>
                    </a:lnTo>
                    <a:lnTo>
                      <a:pt x="528" y="8"/>
                    </a:lnTo>
                    <a:lnTo>
                      <a:pt x="528" y="16"/>
                    </a:lnTo>
                    <a:lnTo>
                      <a:pt x="528" y="32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Freeform 32"/>
              <p:cNvSpPr>
                <a:spLocks/>
              </p:cNvSpPr>
              <p:nvPr/>
            </p:nvSpPr>
            <p:spPr bwMode="auto">
              <a:xfrm>
                <a:off x="1982788" y="1752600"/>
                <a:ext cx="901700" cy="614363"/>
              </a:xfrm>
              <a:custGeom>
                <a:avLst/>
                <a:gdLst>
                  <a:gd name="T0" fmla="*/ 2147483647 w 528"/>
                  <a:gd name="T1" fmla="*/ 2147483647 h 392"/>
                  <a:gd name="T2" fmla="*/ 2147483647 w 528"/>
                  <a:gd name="T3" fmla="*/ 2147483647 h 392"/>
                  <a:gd name="T4" fmla="*/ 2147483647 w 528"/>
                  <a:gd name="T5" fmla="*/ 2147483647 h 392"/>
                  <a:gd name="T6" fmla="*/ 2147483647 w 528"/>
                  <a:gd name="T7" fmla="*/ 2147483647 h 392"/>
                  <a:gd name="T8" fmla="*/ 2147483647 w 528"/>
                  <a:gd name="T9" fmla="*/ 2147483647 h 392"/>
                  <a:gd name="T10" fmla="*/ 2147483647 w 528"/>
                  <a:gd name="T11" fmla="*/ 2147483647 h 392"/>
                  <a:gd name="T12" fmla="*/ 2147483647 w 528"/>
                  <a:gd name="T13" fmla="*/ 2147483647 h 392"/>
                  <a:gd name="T14" fmla="*/ 2147483647 w 528"/>
                  <a:gd name="T15" fmla="*/ 2147483647 h 392"/>
                  <a:gd name="T16" fmla="*/ 2147483647 w 528"/>
                  <a:gd name="T17" fmla="*/ 2147483647 h 392"/>
                  <a:gd name="T18" fmla="*/ 2147483647 w 528"/>
                  <a:gd name="T19" fmla="*/ 2147483647 h 392"/>
                  <a:gd name="T20" fmla="*/ 2147483647 w 528"/>
                  <a:gd name="T21" fmla="*/ 2147483647 h 392"/>
                  <a:gd name="T22" fmla="*/ 2147483647 w 528"/>
                  <a:gd name="T23" fmla="*/ 2147483647 h 392"/>
                  <a:gd name="T24" fmla="*/ 2147483647 w 528"/>
                  <a:gd name="T25" fmla="*/ 2147483647 h 392"/>
                  <a:gd name="T26" fmla="*/ 2147483647 w 528"/>
                  <a:gd name="T27" fmla="*/ 2147483647 h 392"/>
                  <a:gd name="T28" fmla="*/ 2147483647 w 528"/>
                  <a:gd name="T29" fmla="*/ 2147483647 h 392"/>
                  <a:gd name="T30" fmla="*/ 2147483647 w 528"/>
                  <a:gd name="T31" fmla="*/ 2147483647 h 392"/>
                  <a:gd name="T32" fmla="*/ 2147483647 w 528"/>
                  <a:gd name="T33" fmla="*/ 2147483647 h 392"/>
                  <a:gd name="T34" fmla="*/ 2147483647 w 528"/>
                  <a:gd name="T35" fmla="*/ 2147483647 h 392"/>
                  <a:gd name="T36" fmla="*/ 2147483647 w 528"/>
                  <a:gd name="T37" fmla="*/ 2147483647 h 392"/>
                  <a:gd name="T38" fmla="*/ 2147483647 w 528"/>
                  <a:gd name="T39" fmla="*/ 2147483647 h 392"/>
                  <a:gd name="T40" fmla="*/ 2147483647 w 528"/>
                  <a:gd name="T41" fmla="*/ 2147483647 h 392"/>
                  <a:gd name="T42" fmla="*/ 2147483647 w 528"/>
                  <a:gd name="T43" fmla="*/ 2147483647 h 392"/>
                  <a:gd name="T44" fmla="*/ 2147483647 w 528"/>
                  <a:gd name="T45" fmla="*/ 2147483647 h 392"/>
                  <a:gd name="T46" fmla="*/ 2147483647 w 528"/>
                  <a:gd name="T47" fmla="*/ 2147483647 h 392"/>
                  <a:gd name="T48" fmla="*/ 2147483647 w 528"/>
                  <a:gd name="T49" fmla="*/ 2147483647 h 392"/>
                  <a:gd name="T50" fmla="*/ 2147483647 w 528"/>
                  <a:gd name="T51" fmla="*/ 2147483647 h 392"/>
                  <a:gd name="T52" fmla="*/ 2147483647 w 528"/>
                  <a:gd name="T53" fmla="*/ 2147483647 h 392"/>
                  <a:gd name="T54" fmla="*/ 2147483647 w 528"/>
                  <a:gd name="T55" fmla="*/ 2147483647 h 392"/>
                  <a:gd name="T56" fmla="*/ 2147483647 w 528"/>
                  <a:gd name="T57" fmla="*/ 2147483647 h 392"/>
                  <a:gd name="T58" fmla="*/ 2147483647 w 528"/>
                  <a:gd name="T59" fmla="*/ 0 h 392"/>
                  <a:gd name="T60" fmla="*/ 2147483647 w 528"/>
                  <a:gd name="T61" fmla="*/ 2147483647 h 392"/>
                  <a:gd name="T62" fmla="*/ 2147483647 w 528"/>
                  <a:gd name="T63" fmla="*/ 2147483647 h 392"/>
                  <a:gd name="T64" fmla="*/ 2147483647 w 528"/>
                  <a:gd name="T65" fmla="*/ 2147483647 h 392"/>
                  <a:gd name="T66" fmla="*/ 2147483647 w 528"/>
                  <a:gd name="T67" fmla="*/ 2147483647 h 392"/>
                  <a:gd name="T68" fmla="*/ 2147483647 w 528"/>
                  <a:gd name="T69" fmla="*/ 2147483647 h 392"/>
                  <a:gd name="T70" fmla="*/ 2147483647 w 528"/>
                  <a:gd name="T71" fmla="*/ 2147483647 h 392"/>
                  <a:gd name="T72" fmla="*/ 2147483647 w 528"/>
                  <a:gd name="T73" fmla="*/ 2147483647 h 392"/>
                  <a:gd name="T74" fmla="*/ 2147483647 w 528"/>
                  <a:gd name="T75" fmla="*/ 2147483647 h 392"/>
                  <a:gd name="T76" fmla="*/ 2147483647 w 528"/>
                  <a:gd name="T77" fmla="*/ 2147483647 h 392"/>
                  <a:gd name="T78" fmla="*/ 2147483647 w 528"/>
                  <a:gd name="T79" fmla="*/ 2147483647 h 392"/>
                  <a:gd name="T80" fmla="*/ 2147483647 w 528"/>
                  <a:gd name="T81" fmla="*/ 2147483647 h 392"/>
                  <a:gd name="T82" fmla="*/ 2147483647 w 528"/>
                  <a:gd name="T83" fmla="*/ 2147483647 h 392"/>
                  <a:gd name="T84" fmla="*/ 0 w 528"/>
                  <a:gd name="T85" fmla="*/ 2147483647 h 392"/>
                  <a:gd name="T86" fmla="*/ 0 w 528"/>
                  <a:gd name="T87" fmla="*/ 2147483647 h 392"/>
                  <a:gd name="T88" fmla="*/ 2147483647 w 528"/>
                  <a:gd name="T89" fmla="*/ 2147483647 h 392"/>
                  <a:gd name="T90" fmla="*/ 2147483647 w 528"/>
                  <a:gd name="T91" fmla="*/ 2147483647 h 392"/>
                  <a:gd name="T92" fmla="*/ 2147483647 w 528"/>
                  <a:gd name="T93" fmla="*/ 2147483647 h 392"/>
                  <a:gd name="T94" fmla="*/ 2147483647 w 528"/>
                  <a:gd name="T95" fmla="*/ 2147483647 h 392"/>
                  <a:gd name="T96" fmla="*/ 2147483647 w 528"/>
                  <a:gd name="T97" fmla="*/ 2147483647 h 392"/>
                  <a:gd name="T98" fmla="*/ 2147483647 w 528"/>
                  <a:gd name="T99" fmla="*/ 2147483647 h 392"/>
                  <a:gd name="T100" fmla="*/ 2147483647 w 528"/>
                  <a:gd name="T101" fmla="*/ 2147483647 h 392"/>
                  <a:gd name="T102" fmla="*/ 2147483647 w 528"/>
                  <a:gd name="T103" fmla="*/ 2147483647 h 392"/>
                  <a:gd name="T104" fmla="*/ 2147483647 w 528"/>
                  <a:gd name="T105" fmla="*/ 2147483647 h 392"/>
                  <a:gd name="T106" fmla="*/ 2147483647 w 528"/>
                  <a:gd name="T107" fmla="*/ 2147483647 h 3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8"/>
                  <a:gd name="T163" fmla="*/ 0 h 392"/>
                  <a:gd name="T164" fmla="*/ 528 w 528"/>
                  <a:gd name="T165" fmla="*/ 392 h 3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8" h="392">
                    <a:moveTo>
                      <a:pt x="16" y="32"/>
                    </a:moveTo>
                    <a:lnTo>
                      <a:pt x="16" y="24"/>
                    </a:lnTo>
                    <a:lnTo>
                      <a:pt x="24" y="32"/>
                    </a:lnTo>
                    <a:lnTo>
                      <a:pt x="56" y="56"/>
                    </a:lnTo>
                    <a:lnTo>
                      <a:pt x="72" y="64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120" y="88"/>
                    </a:lnTo>
                    <a:lnTo>
                      <a:pt x="120" y="96"/>
                    </a:lnTo>
                    <a:lnTo>
                      <a:pt x="128" y="96"/>
                    </a:lnTo>
                    <a:lnTo>
                      <a:pt x="128" y="88"/>
                    </a:lnTo>
                    <a:lnTo>
                      <a:pt x="128" y="80"/>
                    </a:lnTo>
                    <a:lnTo>
                      <a:pt x="136" y="80"/>
                    </a:lnTo>
                    <a:lnTo>
                      <a:pt x="136" y="96"/>
                    </a:lnTo>
                    <a:lnTo>
                      <a:pt x="136" y="104"/>
                    </a:lnTo>
                    <a:lnTo>
                      <a:pt x="136" y="112"/>
                    </a:lnTo>
                    <a:lnTo>
                      <a:pt x="120" y="128"/>
                    </a:lnTo>
                    <a:lnTo>
                      <a:pt x="120" y="120"/>
                    </a:lnTo>
                    <a:lnTo>
                      <a:pt x="128" y="112"/>
                    </a:lnTo>
                    <a:lnTo>
                      <a:pt x="104" y="136"/>
                    </a:lnTo>
                    <a:lnTo>
                      <a:pt x="88" y="144"/>
                    </a:lnTo>
                    <a:lnTo>
                      <a:pt x="88" y="152"/>
                    </a:lnTo>
                    <a:lnTo>
                      <a:pt x="96" y="160"/>
                    </a:lnTo>
                    <a:lnTo>
                      <a:pt x="104" y="152"/>
                    </a:lnTo>
                    <a:lnTo>
                      <a:pt x="96" y="144"/>
                    </a:lnTo>
                    <a:lnTo>
                      <a:pt x="120" y="128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44" y="128"/>
                    </a:lnTo>
                    <a:lnTo>
                      <a:pt x="136" y="128"/>
                    </a:lnTo>
                    <a:lnTo>
                      <a:pt x="128" y="136"/>
                    </a:lnTo>
                    <a:lnTo>
                      <a:pt x="128" y="144"/>
                    </a:lnTo>
                    <a:lnTo>
                      <a:pt x="136" y="144"/>
                    </a:lnTo>
                    <a:lnTo>
                      <a:pt x="128" y="168"/>
                    </a:lnTo>
                    <a:lnTo>
                      <a:pt x="120" y="176"/>
                    </a:lnTo>
                    <a:lnTo>
                      <a:pt x="120" y="168"/>
                    </a:lnTo>
                    <a:lnTo>
                      <a:pt x="128" y="160"/>
                    </a:lnTo>
                    <a:lnTo>
                      <a:pt x="112" y="168"/>
                    </a:lnTo>
                    <a:lnTo>
                      <a:pt x="112" y="176"/>
                    </a:lnTo>
                    <a:lnTo>
                      <a:pt x="112" y="168"/>
                    </a:lnTo>
                    <a:lnTo>
                      <a:pt x="112" y="160"/>
                    </a:lnTo>
                    <a:lnTo>
                      <a:pt x="104" y="160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96" y="176"/>
                    </a:lnTo>
                    <a:lnTo>
                      <a:pt x="104" y="176"/>
                    </a:lnTo>
                    <a:lnTo>
                      <a:pt x="104" y="184"/>
                    </a:lnTo>
                    <a:lnTo>
                      <a:pt x="112" y="184"/>
                    </a:lnTo>
                    <a:lnTo>
                      <a:pt x="120" y="176"/>
                    </a:lnTo>
                    <a:lnTo>
                      <a:pt x="128" y="176"/>
                    </a:lnTo>
                    <a:lnTo>
                      <a:pt x="136" y="176"/>
                    </a:lnTo>
                    <a:lnTo>
                      <a:pt x="144" y="168"/>
                    </a:lnTo>
                    <a:lnTo>
                      <a:pt x="144" y="152"/>
                    </a:lnTo>
                    <a:lnTo>
                      <a:pt x="152" y="144"/>
                    </a:lnTo>
                    <a:lnTo>
                      <a:pt x="144" y="136"/>
                    </a:lnTo>
                    <a:lnTo>
                      <a:pt x="152" y="120"/>
                    </a:lnTo>
                    <a:lnTo>
                      <a:pt x="168" y="104"/>
                    </a:lnTo>
                    <a:lnTo>
                      <a:pt x="160" y="80"/>
                    </a:lnTo>
                    <a:lnTo>
                      <a:pt x="160" y="88"/>
                    </a:lnTo>
                    <a:lnTo>
                      <a:pt x="160" y="96"/>
                    </a:lnTo>
                    <a:lnTo>
                      <a:pt x="152" y="88"/>
                    </a:lnTo>
                    <a:lnTo>
                      <a:pt x="152" y="80"/>
                    </a:lnTo>
                    <a:lnTo>
                      <a:pt x="160" y="80"/>
                    </a:lnTo>
                    <a:lnTo>
                      <a:pt x="168" y="80"/>
                    </a:lnTo>
                    <a:lnTo>
                      <a:pt x="160" y="64"/>
                    </a:lnTo>
                    <a:lnTo>
                      <a:pt x="160" y="56"/>
                    </a:lnTo>
                    <a:lnTo>
                      <a:pt x="152" y="56"/>
                    </a:lnTo>
                    <a:lnTo>
                      <a:pt x="152" y="48"/>
                    </a:lnTo>
                    <a:lnTo>
                      <a:pt x="160" y="40"/>
                    </a:lnTo>
                    <a:lnTo>
                      <a:pt x="160" y="48"/>
                    </a:lnTo>
                    <a:lnTo>
                      <a:pt x="160" y="56"/>
                    </a:lnTo>
                    <a:lnTo>
                      <a:pt x="168" y="56"/>
                    </a:lnTo>
                    <a:lnTo>
                      <a:pt x="160" y="48"/>
                    </a:lnTo>
                    <a:lnTo>
                      <a:pt x="168" y="48"/>
                    </a:lnTo>
                    <a:lnTo>
                      <a:pt x="168" y="40"/>
                    </a:lnTo>
                    <a:lnTo>
                      <a:pt x="168" y="32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60" y="0"/>
                    </a:lnTo>
                    <a:lnTo>
                      <a:pt x="184" y="8"/>
                    </a:lnTo>
                    <a:lnTo>
                      <a:pt x="264" y="32"/>
                    </a:lnTo>
                    <a:lnTo>
                      <a:pt x="456" y="80"/>
                    </a:lnTo>
                    <a:lnTo>
                      <a:pt x="528" y="96"/>
                    </a:lnTo>
                    <a:lnTo>
                      <a:pt x="480" y="344"/>
                    </a:lnTo>
                    <a:lnTo>
                      <a:pt x="472" y="352"/>
                    </a:lnTo>
                    <a:lnTo>
                      <a:pt x="480" y="368"/>
                    </a:lnTo>
                    <a:lnTo>
                      <a:pt x="480" y="376"/>
                    </a:lnTo>
                    <a:lnTo>
                      <a:pt x="472" y="384"/>
                    </a:lnTo>
                    <a:lnTo>
                      <a:pt x="472" y="392"/>
                    </a:lnTo>
                    <a:lnTo>
                      <a:pt x="336" y="360"/>
                    </a:lnTo>
                    <a:lnTo>
                      <a:pt x="320" y="360"/>
                    </a:lnTo>
                    <a:lnTo>
                      <a:pt x="296" y="360"/>
                    </a:lnTo>
                    <a:lnTo>
                      <a:pt x="288" y="360"/>
                    </a:lnTo>
                    <a:lnTo>
                      <a:pt x="288" y="352"/>
                    </a:lnTo>
                    <a:lnTo>
                      <a:pt x="280" y="360"/>
                    </a:lnTo>
                    <a:lnTo>
                      <a:pt x="256" y="360"/>
                    </a:lnTo>
                    <a:lnTo>
                      <a:pt x="240" y="368"/>
                    </a:lnTo>
                    <a:lnTo>
                      <a:pt x="216" y="368"/>
                    </a:lnTo>
                    <a:lnTo>
                      <a:pt x="216" y="360"/>
                    </a:lnTo>
                    <a:lnTo>
                      <a:pt x="208" y="360"/>
                    </a:lnTo>
                    <a:lnTo>
                      <a:pt x="200" y="360"/>
                    </a:lnTo>
                    <a:lnTo>
                      <a:pt x="192" y="360"/>
                    </a:lnTo>
                    <a:lnTo>
                      <a:pt x="184" y="360"/>
                    </a:lnTo>
                    <a:lnTo>
                      <a:pt x="176" y="360"/>
                    </a:lnTo>
                    <a:lnTo>
                      <a:pt x="168" y="352"/>
                    </a:lnTo>
                    <a:lnTo>
                      <a:pt x="152" y="336"/>
                    </a:lnTo>
                    <a:lnTo>
                      <a:pt x="136" y="336"/>
                    </a:lnTo>
                    <a:lnTo>
                      <a:pt x="128" y="344"/>
                    </a:lnTo>
                    <a:lnTo>
                      <a:pt x="112" y="344"/>
                    </a:lnTo>
                    <a:lnTo>
                      <a:pt x="88" y="344"/>
                    </a:lnTo>
                    <a:lnTo>
                      <a:pt x="80" y="336"/>
                    </a:lnTo>
                    <a:lnTo>
                      <a:pt x="72" y="328"/>
                    </a:lnTo>
                    <a:lnTo>
                      <a:pt x="64" y="320"/>
                    </a:lnTo>
                    <a:lnTo>
                      <a:pt x="64" y="312"/>
                    </a:lnTo>
                    <a:lnTo>
                      <a:pt x="72" y="304"/>
                    </a:lnTo>
                    <a:lnTo>
                      <a:pt x="72" y="288"/>
                    </a:lnTo>
                    <a:lnTo>
                      <a:pt x="64" y="272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48"/>
                    </a:lnTo>
                    <a:lnTo>
                      <a:pt x="32" y="248"/>
                    </a:lnTo>
                    <a:lnTo>
                      <a:pt x="24" y="248"/>
                    </a:lnTo>
                    <a:lnTo>
                      <a:pt x="16" y="248"/>
                    </a:lnTo>
                    <a:lnTo>
                      <a:pt x="16" y="240"/>
                    </a:lnTo>
                    <a:lnTo>
                      <a:pt x="16" y="248"/>
                    </a:lnTo>
                    <a:lnTo>
                      <a:pt x="8" y="240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8" y="208"/>
                    </a:lnTo>
                    <a:lnTo>
                      <a:pt x="8" y="224"/>
                    </a:lnTo>
                    <a:lnTo>
                      <a:pt x="8" y="232"/>
                    </a:lnTo>
                    <a:lnTo>
                      <a:pt x="8" y="224"/>
                    </a:lnTo>
                    <a:lnTo>
                      <a:pt x="16" y="216"/>
                    </a:lnTo>
                    <a:lnTo>
                      <a:pt x="16" y="208"/>
                    </a:lnTo>
                    <a:lnTo>
                      <a:pt x="16" y="200"/>
                    </a:lnTo>
                    <a:lnTo>
                      <a:pt x="24" y="200"/>
                    </a:lnTo>
                    <a:lnTo>
                      <a:pt x="24" y="192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76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176"/>
                    </a:lnTo>
                    <a:lnTo>
                      <a:pt x="32" y="176"/>
                    </a:lnTo>
                    <a:lnTo>
                      <a:pt x="24" y="168"/>
                    </a:lnTo>
                    <a:lnTo>
                      <a:pt x="16" y="168"/>
                    </a:lnTo>
                    <a:lnTo>
                      <a:pt x="8" y="168"/>
                    </a:lnTo>
                    <a:lnTo>
                      <a:pt x="8" y="160"/>
                    </a:lnTo>
                    <a:lnTo>
                      <a:pt x="16" y="160"/>
                    </a:lnTo>
                    <a:lnTo>
                      <a:pt x="16" y="144"/>
                    </a:lnTo>
                    <a:lnTo>
                      <a:pt x="16" y="136"/>
                    </a:lnTo>
                    <a:lnTo>
                      <a:pt x="16" y="88"/>
                    </a:lnTo>
                    <a:lnTo>
                      <a:pt x="16" y="80"/>
                    </a:lnTo>
                    <a:lnTo>
                      <a:pt x="8" y="64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9BBB59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Freeform 33" descr="5%"/>
              <p:cNvSpPr>
                <a:spLocks/>
              </p:cNvSpPr>
              <p:nvPr/>
            </p:nvSpPr>
            <p:spPr bwMode="auto">
              <a:xfrm>
                <a:off x="1736725" y="2143125"/>
                <a:ext cx="1092200" cy="838200"/>
              </a:xfrm>
              <a:custGeom>
                <a:avLst/>
                <a:gdLst>
                  <a:gd name="T0" fmla="*/ 2147483647 w 640"/>
                  <a:gd name="T1" fmla="*/ 2147483647 h 536"/>
                  <a:gd name="T2" fmla="*/ 2147483647 w 640"/>
                  <a:gd name="T3" fmla="*/ 2147483647 h 536"/>
                  <a:gd name="T4" fmla="*/ 2147483647 w 640"/>
                  <a:gd name="T5" fmla="*/ 2147483647 h 536"/>
                  <a:gd name="T6" fmla="*/ 2147483647 w 640"/>
                  <a:gd name="T7" fmla="*/ 2147483647 h 536"/>
                  <a:gd name="T8" fmla="*/ 2147483647 w 640"/>
                  <a:gd name="T9" fmla="*/ 0 h 536"/>
                  <a:gd name="T10" fmla="*/ 2147483647 w 640"/>
                  <a:gd name="T11" fmla="*/ 2147483647 h 536"/>
                  <a:gd name="T12" fmla="*/ 2147483647 w 640"/>
                  <a:gd name="T13" fmla="*/ 0 h 536"/>
                  <a:gd name="T14" fmla="*/ 2147483647 w 640"/>
                  <a:gd name="T15" fmla="*/ 0 h 536"/>
                  <a:gd name="T16" fmla="*/ 2147483647 w 640"/>
                  <a:gd name="T17" fmla="*/ 2147483647 h 536"/>
                  <a:gd name="T18" fmla="*/ 2147483647 w 640"/>
                  <a:gd name="T19" fmla="*/ 2147483647 h 536"/>
                  <a:gd name="T20" fmla="*/ 2147483647 w 640"/>
                  <a:gd name="T21" fmla="*/ 2147483647 h 536"/>
                  <a:gd name="T22" fmla="*/ 2147483647 w 640"/>
                  <a:gd name="T23" fmla="*/ 2147483647 h 536"/>
                  <a:gd name="T24" fmla="*/ 2147483647 w 640"/>
                  <a:gd name="T25" fmla="*/ 2147483647 h 536"/>
                  <a:gd name="T26" fmla="*/ 2147483647 w 640"/>
                  <a:gd name="T27" fmla="*/ 2147483647 h 536"/>
                  <a:gd name="T28" fmla="*/ 2147483647 w 640"/>
                  <a:gd name="T29" fmla="*/ 2147483647 h 536"/>
                  <a:gd name="T30" fmla="*/ 2147483647 w 640"/>
                  <a:gd name="T31" fmla="*/ 2147483647 h 536"/>
                  <a:gd name="T32" fmla="*/ 2147483647 w 640"/>
                  <a:gd name="T33" fmla="*/ 2147483647 h 536"/>
                  <a:gd name="T34" fmla="*/ 2147483647 w 640"/>
                  <a:gd name="T35" fmla="*/ 2147483647 h 536"/>
                  <a:gd name="T36" fmla="*/ 2147483647 w 640"/>
                  <a:gd name="T37" fmla="*/ 2147483647 h 536"/>
                  <a:gd name="T38" fmla="*/ 2147483647 w 640"/>
                  <a:gd name="T39" fmla="*/ 2147483647 h 536"/>
                  <a:gd name="T40" fmla="*/ 2147483647 w 640"/>
                  <a:gd name="T41" fmla="*/ 2147483647 h 536"/>
                  <a:gd name="T42" fmla="*/ 2147483647 w 640"/>
                  <a:gd name="T43" fmla="*/ 2147483647 h 536"/>
                  <a:gd name="T44" fmla="*/ 2147483647 w 640"/>
                  <a:gd name="T45" fmla="*/ 2147483647 h 536"/>
                  <a:gd name="T46" fmla="*/ 0 w 640"/>
                  <a:gd name="T47" fmla="*/ 2147483647 h 536"/>
                  <a:gd name="T48" fmla="*/ 2147483647 w 640"/>
                  <a:gd name="T49" fmla="*/ 2147483647 h 536"/>
                  <a:gd name="T50" fmla="*/ 2147483647 w 640"/>
                  <a:gd name="T51" fmla="*/ 2147483647 h 536"/>
                  <a:gd name="T52" fmla="*/ 2147483647 w 640"/>
                  <a:gd name="T53" fmla="*/ 2147483647 h 536"/>
                  <a:gd name="T54" fmla="*/ 2147483647 w 640"/>
                  <a:gd name="T55" fmla="*/ 2147483647 h 536"/>
                  <a:gd name="T56" fmla="*/ 2147483647 w 640"/>
                  <a:gd name="T57" fmla="*/ 2147483647 h 536"/>
                  <a:gd name="T58" fmla="*/ 2147483647 w 640"/>
                  <a:gd name="T59" fmla="*/ 2147483647 h 536"/>
                  <a:gd name="T60" fmla="*/ 2147483647 w 640"/>
                  <a:gd name="T61" fmla="*/ 2147483647 h 536"/>
                  <a:gd name="T62" fmla="*/ 2147483647 w 640"/>
                  <a:gd name="T63" fmla="*/ 2147483647 h 536"/>
                  <a:gd name="T64" fmla="*/ 2147483647 w 640"/>
                  <a:gd name="T65" fmla="*/ 2147483647 h 536"/>
                  <a:gd name="T66" fmla="*/ 2147483647 w 640"/>
                  <a:gd name="T67" fmla="*/ 2147483647 h 536"/>
                  <a:gd name="T68" fmla="*/ 2147483647 w 640"/>
                  <a:gd name="T69" fmla="*/ 2147483647 h 536"/>
                  <a:gd name="T70" fmla="*/ 2147483647 w 640"/>
                  <a:gd name="T71" fmla="*/ 2147483647 h 536"/>
                  <a:gd name="T72" fmla="*/ 2147483647 w 640"/>
                  <a:gd name="T73" fmla="*/ 2147483647 h 536"/>
                  <a:gd name="T74" fmla="*/ 2147483647 w 640"/>
                  <a:gd name="T75" fmla="*/ 2147483647 h 536"/>
                  <a:gd name="T76" fmla="*/ 2147483647 w 640"/>
                  <a:gd name="T77" fmla="*/ 2147483647 h 536"/>
                  <a:gd name="T78" fmla="*/ 2147483647 w 640"/>
                  <a:gd name="T79" fmla="*/ 2147483647 h 536"/>
                  <a:gd name="T80" fmla="*/ 2147483647 w 640"/>
                  <a:gd name="T81" fmla="*/ 2147483647 h 536"/>
                  <a:gd name="T82" fmla="*/ 2147483647 w 640"/>
                  <a:gd name="T83" fmla="*/ 2147483647 h 536"/>
                  <a:gd name="T84" fmla="*/ 2147483647 w 640"/>
                  <a:gd name="T85" fmla="*/ 2147483647 h 536"/>
                  <a:gd name="T86" fmla="*/ 2147483647 w 640"/>
                  <a:gd name="T87" fmla="*/ 2147483647 h 536"/>
                  <a:gd name="T88" fmla="*/ 2147483647 w 640"/>
                  <a:gd name="T89" fmla="*/ 2147483647 h 536"/>
                  <a:gd name="T90" fmla="*/ 2147483647 w 640"/>
                  <a:gd name="T91" fmla="*/ 2147483647 h 536"/>
                  <a:gd name="T92" fmla="*/ 2147483647 w 640"/>
                  <a:gd name="T93" fmla="*/ 2147483647 h 536"/>
                  <a:gd name="T94" fmla="*/ 2147483647 w 640"/>
                  <a:gd name="T95" fmla="*/ 2147483647 h 536"/>
                  <a:gd name="T96" fmla="*/ 2147483647 w 640"/>
                  <a:gd name="T97" fmla="*/ 2147483647 h 536"/>
                  <a:gd name="T98" fmla="*/ 2147483647 w 640"/>
                  <a:gd name="T99" fmla="*/ 2147483647 h 536"/>
                  <a:gd name="T100" fmla="*/ 2147483647 w 640"/>
                  <a:gd name="T101" fmla="*/ 2147483647 h 536"/>
                  <a:gd name="T102" fmla="*/ 2147483647 w 640"/>
                  <a:gd name="T103" fmla="*/ 2147483647 h 536"/>
                  <a:gd name="T104" fmla="*/ 2147483647 w 640"/>
                  <a:gd name="T105" fmla="*/ 2147483647 h 536"/>
                  <a:gd name="T106" fmla="*/ 2147483647 w 640"/>
                  <a:gd name="T107" fmla="*/ 2147483647 h 536"/>
                  <a:gd name="T108" fmla="*/ 2147483647 w 640"/>
                  <a:gd name="T109" fmla="*/ 2147483647 h 536"/>
                  <a:gd name="T110" fmla="*/ 2147483647 w 640"/>
                  <a:gd name="T111" fmla="*/ 2147483647 h 536"/>
                  <a:gd name="T112" fmla="*/ 2147483647 w 640"/>
                  <a:gd name="T113" fmla="*/ 2147483647 h 536"/>
                  <a:gd name="T114" fmla="*/ 2147483647 w 640"/>
                  <a:gd name="T115" fmla="*/ 2147483647 h 536"/>
                  <a:gd name="T116" fmla="*/ 2147483647 w 640"/>
                  <a:gd name="T117" fmla="*/ 2147483647 h 536"/>
                  <a:gd name="T118" fmla="*/ 2147483647 w 640"/>
                  <a:gd name="T119" fmla="*/ 2147483647 h 536"/>
                  <a:gd name="T120" fmla="*/ 2147483647 w 640"/>
                  <a:gd name="T121" fmla="*/ 2147483647 h 536"/>
                  <a:gd name="T122" fmla="*/ 2147483647 w 640"/>
                  <a:gd name="T123" fmla="*/ 2147483647 h 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40"/>
                  <a:gd name="T187" fmla="*/ 0 h 536"/>
                  <a:gd name="T188" fmla="*/ 640 w 640"/>
                  <a:gd name="T189" fmla="*/ 536 h 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40" h="536">
                    <a:moveTo>
                      <a:pt x="192" y="16"/>
                    </a:moveTo>
                    <a:lnTo>
                      <a:pt x="184" y="16"/>
                    </a:lnTo>
                    <a:lnTo>
                      <a:pt x="184" y="8"/>
                    </a:lnTo>
                    <a:lnTo>
                      <a:pt x="176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0"/>
                    </a:lnTo>
                    <a:lnTo>
                      <a:pt x="152" y="8"/>
                    </a:lnTo>
                    <a:lnTo>
                      <a:pt x="152" y="0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44" y="16"/>
                    </a:lnTo>
                    <a:lnTo>
                      <a:pt x="136" y="24"/>
                    </a:lnTo>
                    <a:lnTo>
                      <a:pt x="136" y="32"/>
                    </a:lnTo>
                    <a:lnTo>
                      <a:pt x="128" y="48"/>
                    </a:lnTo>
                    <a:lnTo>
                      <a:pt x="136" y="56"/>
                    </a:lnTo>
                    <a:lnTo>
                      <a:pt x="128" y="72"/>
                    </a:lnTo>
                    <a:lnTo>
                      <a:pt x="112" y="112"/>
                    </a:lnTo>
                    <a:lnTo>
                      <a:pt x="96" y="136"/>
                    </a:lnTo>
                    <a:lnTo>
                      <a:pt x="80" y="176"/>
                    </a:lnTo>
                    <a:lnTo>
                      <a:pt x="64" y="224"/>
                    </a:lnTo>
                    <a:lnTo>
                      <a:pt x="40" y="264"/>
                    </a:lnTo>
                    <a:lnTo>
                      <a:pt x="32" y="272"/>
                    </a:lnTo>
                    <a:lnTo>
                      <a:pt x="24" y="288"/>
                    </a:lnTo>
                    <a:lnTo>
                      <a:pt x="8" y="312"/>
                    </a:lnTo>
                    <a:lnTo>
                      <a:pt x="8" y="320"/>
                    </a:lnTo>
                    <a:lnTo>
                      <a:pt x="8" y="336"/>
                    </a:lnTo>
                    <a:lnTo>
                      <a:pt x="8" y="344"/>
                    </a:lnTo>
                    <a:lnTo>
                      <a:pt x="8" y="352"/>
                    </a:lnTo>
                    <a:lnTo>
                      <a:pt x="0" y="368"/>
                    </a:lnTo>
                    <a:lnTo>
                      <a:pt x="0" y="384"/>
                    </a:lnTo>
                    <a:lnTo>
                      <a:pt x="0" y="392"/>
                    </a:lnTo>
                    <a:lnTo>
                      <a:pt x="8" y="400"/>
                    </a:lnTo>
                    <a:lnTo>
                      <a:pt x="24" y="416"/>
                    </a:lnTo>
                    <a:lnTo>
                      <a:pt x="280" y="480"/>
                    </a:lnTo>
                    <a:lnTo>
                      <a:pt x="392" y="504"/>
                    </a:lnTo>
                    <a:lnTo>
                      <a:pt x="480" y="528"/>
                    </a:lnTo>
                    <a:lnTo>
                      <a:pt x="520" y="536"/>
                    </a:lnTo>
                    <a:lnTo>
                      <a:pt x="560" y="384"/>
                    </a:lnTo>
                    <a:lnTo>
                      <a:pt x="560" y="368"/>
                    </a:lnTo>
                    <a:lnTo>
                      <a:pt x="576" y="344"/>
                    </a:lnTo>
                    <a:lnTo>
                      <a:pt x="576" y="336"/>
                    </a:lnTo>
                    <a:lnTo>
                      <a:pt x="576" y="328"/>
                    </a:lnTo>
                    <a:lnTo>
                      <a:pt x="576" y="320"/>
                    </a:lnTo>
                    <a:lnTo>
                      <a:pt x="560" y="312"/>
                    </a:lnTo>
                    <a:lnTo>
                      <a:pt x="560" y="304"/>
                    </a:lnTo>
                    <a:lnTo>
                      <a:pt x="568" y="296"/>
                    </a:lnTo>
                    <a:lnTo>
                      <a:pt x="568" y="280"/>
                    </a:lnTo>
                    <a:lnTo>
                      <a:pt x="592" y="256"/>
                    </a:lnTo>
                    <a:lnTo>
                      <a:pt x="600" y="248"/>
                    </a:lnTo>
                    <a:lnTo>
                      <a:pt x="600" y="240"/>
                    </a:lnTo>
                    <a:lnTo>
                      <a:pt x="640" y="192"/>
                    </a:lnTo>
                    <a:lnTo>
                      <a:pt x="640" y="184"/>
                    </a:lnTo>
                    <a:lnTo>
                      <a:pt x="640" y="176"/>
                    </a:lnTo>
                    <a:lnTo>
                      <a:pt x="632" y="168"/>
                    </a:lnTo>
                    <a:lnTo>
                      <a:pt x="616" y="144"/>
                    </a:lnTo>
                    <a:lnTo>
                      <a:pt x="480" y="112"/>
                    </a:lnTo>
                    <a:lnTo>
                      <a:pt x="464" y="112"/>
                    </a:lnTo>
                    <a:lnTo>
                      <a:pt x="440" y="112"/>
                    </a:lnTo>
                    <a:lnTo>
                      <a:pt x="432" y="112"/>
                    </a:lnTo>
                    <a:lnTo>
                      <a:pt x="432" y="104"/>
                    </a:lnTo>
                    <a:lnTo>
                      <a:pt x="424" y="112"/>
                    </a:lnTo>
                    <a:lnTo>
                      <a:pt x="400" y="112"/>
                    </a:lnTo>
                    <a:lnTo>
                      <a:pt x="384" y="120"/>
                    </a:lnTo>
                    <a:lnTo>
                      <a:pt x="360" y="120"/>
                    </a:lnTo>
                    <a:lnTo>
                      <a:pt x="360" y="112"/>
                    </a:lnTo>
                    <a:lnTo>
                      <a:pt x="352" y="112"/>
                    </a:lnTo>
                    <a:lnTo>
                      <a:pt x="344" y="112"/>
                    </a:lnTo>
                    <a:lnTo>
                      <a:pt x="336" y="112"/>
                    </a:lnTo>
                    <a:lnTo>
                      <a:pt x="328" y="112"/>
                    </a:lnTo>
                    <a:lnTo>
                      <a:pt x="320" y="112"/>
                    </a:lnTo>
                    <a:lnTo>
                      <a:pt x="312" y="104"/>
                    </a:lnTo>
                    <a:lnTo>
                      <a:pt x="296" y="88"/>
                    </a:lnTo>
                    <a:lnTo>
                      <a:pt x="280" y="88"/>
                    </a:lnTo>
                    <a:lnTo>
                      <a:pt x="272" y="96"/>
                    </a:lnTo>
                    <a:lnTo>
                      <a:pt x="256" y="96"/>
                    </a:lnTo>
                    <a:lnTo>
                      <a:pt x="232" y="96"/>
                    </a:lnTo>
                    <a:lnTo>
                      <a:pt x="224" y="88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16" y="56"/>
                    </a:lnTo>
                    <a:lnTo>
                      <a:pt x="216" y="40"/>
                    </a:lnTo>
                    <a:lnTo>
                      <a:pt x="208" y="24"/>
                    </a:lnTo>
                    <a:lnTo>
                      <a:pt x="192" y="16"/>
                    </a:lnTo>
                    <a:lnTo>
                      <a:pt x="184" y="16"/>
                    </a:lnTo>
                    <a:lnTo>
                      <a:pt x="192" y="16"/>
                    </a:lnTo>
                    <a:close/>
                  </a:path>
                </a:pathLst>
              </a:custGeom>
              <a:solidFill>
                <a:srgbClr val="9BBB59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Freeform 34"/>
              <p:cNvSpPr>
                <a:spLocks/>
              </p:cNvSpPr>
              <p:nvPr/>
            </p:nvSpPr>
            <p:spPr bwMode="auto">
              <a:xfrm>
                <a:off x="1641475" y="2768600"/>
                <a:ext cx="1090613" cy="1730375"/>
              </a:xfrm>
              <a:custGeom>
                <a:avLst/>
                <a:gdLst>
                  <a:gd name="T0" fmla="*/ 2147483647 w 640"/>
                  <a:gd name="T1" fmla="*/ 2147483647 h 1104"/>
                  <a:gd name="T2" fmla="*/ 2147483647 w 640"/>
                  <a:gd name="T3" fmla="*/ 2147483647 h 1104"/>
                  <a:gd name="T4" fmla="*/ 2147483647 w 640"/>
                  <a:gd name="T5" fmla="*/ 2147483647 h 1104"/>
                  <a:gd name="T6" fmla="*/ 2147483647 w 640"/>
                  <a:gd name="T7" fmla="*/ 2147483647 h 1104"/>
                  <a:gd name="T8" fmla="*/ 2147483647 w 640"/>
                  <a:gd name="T9" fmla="*/ 2147483647 h 1104"/>
                  <a:gd name="T10" fmla="*/ 2147483647 w 640"/>
                  <a:gd name="T11" fmla="*/ 2147483647 h 1104"/>
                  <a:gd name="T12" fmla="*/ 2147483647 w 640"/>
                  <a:gd name="T13" fmla="*/ 2147483647 h 1104"/>
                  <a:gd name="T14" fmla="*/ 2147483647 w 640"/>
                  <a:gd name="T15" fmla="*/ 2147483647 h 1104"/>
                  <a:gd name="T16" fmla="*/ 2147483647 w 640"/>
                  <a:gd name="T17" fmla="*/ 2147483647 h 1104"/>
                  <a:gd name="T18" fmla="*/ 2147483647 w 640"/>
                  <a:gd name="T19" fmla="*/ 2147483647 h 1104"/>
                  <a:gd name="T20" fmla="*/ 2147483647 w 640"/>
                  <a:gd name="T21" fmla="*/ 2147483647 h 1104"/>
                  <a:gd name="T22" fmla="*/ 2147483647 w 640"/>
                  <a:gd name="T23" fmla="*/ 2147483647 h 1104"/>
                  <a:gd name="T24" fmla="*/ 2147483647 w 640"/>
                  <a:gd name="T25" fmla="*/ 2147483647 h 1104"/>
                  <a:gd name="T26" fmla="*/ 2147483647 w 640"/>
                  <a:gd name="T27" fmla="*/ 2147483647 h 1104"/>
                  <a:gd name="T28" fmla="*/ 2147483647 w 640"/>
                  <a:gd name="T29" fmla="*/ 2147483647 h 1104"/>
                  <a:gd name="T30" fmla="*/ 2147483647 w 640"/>
                  <a:gd name="T31" fmla="*/ 2147483647 h 1104"/>
                  <a:gd name="T32" fmla="*/ 2147483647 w 640"/>
                  <a:gd name="T33" fmla="*/ 2147483647 h 1104"/>
                  <a:gd name="T34" fmla="*/ 2147483647 w 640"/>
                  <a:gd name="T35" fmla="*/ 2147483647 h 1104"/>
                  <a:gd name="T36" fmla="*/ 2147483647 w 640"/>
                  <a:gd name="T37" fmla="*/ 2147483647 h 1104"/>
                  <a:gd name="T38" fmla="*/ 2147483647 w 640"/>
                  <a:gd name="T39" fmla="*/ 2147483647 h 1104"/>
                  <a:gd name="T40" fmla="*/ 2147483647 w 640"/>
                  <a:gd name="T41" fmla="*/ 2147483647 h 1104"/>
                  <a:gd name="T42" fmla="*/ 2147483647 w 640"/>
                  <a:gd name="T43" fmla="*/ 2147483647 h 1104"/>
                  <a:gd name="T44" fmla="*/ 2147483647 w 640"/>
                  <a:gd name="T45" fmla="*/ 2147483647 h 1104"/>
                  <a:gd name="T46" fmla="*/ 2147483647 w 640"/>
                  <a:gd name="T47" fmla="*/ 2147483647 h 1104"/>
                  <a:gd name="T48" fmla="*/ 2147483647 w 640"/>
                  <a:gd name="T49" fmla="*/ 2147483647 h 1104"/>
                  <a:gd name="T50" fmla="*/ 2147483647 w 640"/>
                  <a:gd name="T51" fmla="*/ 2147483647 h 1104"/>
                  <a:gd name="T52" fmla="*/ 2147483647 w 640"/>
                  <a:gd name="T53" fmla="*/ 2147483647 h 1104"/>
                  <a:gd name="T54" fmla="*/ 2147483647 w 640"/>
                  <a:gd name="T55" fmla="*/ 2147483647 h 1104"/>
                  <a:gd name="T56" fmla="*/ 2147483647 w 640"/>
                  <a:gd name="T57" fmla="*/ 2147483647 h 1104"/>
                  <a:gd name="T58" fmla="*/ 2147483647 w 640"/>
                  <a:gd name="T59" fmla="*/ 2147483647 h 1104"/>
                  <a:gd name="T60" fmla="*/ 2147483647 w 640"/>
                  <a:gd name="T61" fmla="*/ 2147483647 h 1104"/>
                  <a:gd name="T62" fmla="*/ 2147483647 w 640"/>
                  <a:gd name="T63" fmla="*/ 2147483647 h 1104"/>
                  <a:gd name="T64" fmla="*/ 2147483647 w 640"/>
                  <a:gd name="T65" fmla="*/ 2147483647 h 1104"/>
                  <a:gd name="T66" fmla="*/ 2147483647 w 640"/>
                  <a:gd name="T67" fmla="*/ 2147483647 h 1104"/>
                  <a:gd name="T68" fmla="*/ 2147483647 w 640"/>
                  <a:gd name="T69" fmla="*/ 2147483647 h 1104"/>
                  <a:gd name="T70" fmla="*/ 2147483647 w 640"/>
                  <a:gd name="T71" fmla="*/ 2147483647 h 1104"/>
                  <a:gd name="T72" fmla="*/ 2147483647 w 640"/>
                  <a:gd name="T73" fmla="*/ 2147483647 h 1104"/>
                  <a:gd name="T74" fmla="*/ 2147483647 w 640"/>
                  <a:gd name="T75" fmla="*/ 2147483647 h 1104"/>
                  <a:gd name="T76" fmla="*/ 2147483647 w 640"/>
                  <a:gd name="T77" fmla="*/ 2147483647 h 1104"/>
                  <a:gd name="T78" fmla="*/ 2147483647 w 640"/>
                  <a:gd name="T79" fmla="*/ 2147483647 h 1104"/>
                  <a:gd name="T80" fmla="*/ 2147483647 w 640"/>
                  <a:gd name="T81" fmla="*/ 2147483647 h 1104"/>
                  <a:gd name="T82" fmla="*/ 2147483647 w 640"/>
                  <a:gd name="T83" fmla="*/ 2147483647 h 1104"/>
                  <a:gd name="T84" fmla="*/ 2147483647 w 640"/>
                  <a:gd name="T85" fmla="*/ 2147483647 h 1104"/>
                  <a:gd name="T86" fmla="*/ 2147483647 w 640"/>
                  <a:gd name="T87" fmla="*/ 2147483647 h 1104"/>
                  <a:gd name="T88" fmla="*/ 2147483647 w 640"/>
                  <a:gd name="T89" fmla="*/ 2147483647 h 1104"/>
                  <a:gd name="T90" fmla="*/ 2147483647 w 640"/>
                  <a:gd name="T91" fmla="*/ 2147483647 h 1104"/>
                  <a:gd name="T92" fmla="*/ 2147483647 w 640"/>
                  <a:gd name="T93" fmla="*/ 2147483647 h 1104"/>
                  <a:gd name="T94" fmla="*/ 2147483647 w 640"/>
                  <a:gd name="T95" fmla="*/ 2147483647 h 1104"/>
                  <a:gd name="T96" fmla="*/ 2147483647 w 640"/>
                  <a:gd name="T97" fmla="*/ 2147483647 h 1104"/>
                  <a:gd name="T98" fmla="*/ 2147483647 w 640"/>
                  <a:gd name="T99" fmla="*/ 2147483647 h 1104"/>
                  <a:gd name="T100" fmla="*/ 2147483647 w 640"/>
                  <a:gd name="T101" fmla="*/ 2147483647 h 1104"/>
                  <a:gd name="T102" fmla="*/ 2147483647 w 640"/>
                  <a:gd name="T103" fmla="*/ 2147483647 h 1104"/>
                  <a:gd name="T104" fmla="*/ 2147483647 w 640"/>
                  <a:gd name="T105" fmla="*/ 2147483647 h 1104"/>
                  <a:gd name="T106" fmla="*/ 2147483647 w 640"/>
                  <a:gd name="T107" fmla="*/ 2147483647 h 1104"/>
                  <a:gd name="T108" fmla="*/ 2147483647 w 640"/>
                  <a:gd name="T109" fmla="*/ 2147483647 h 1104"/>
                  <a:gd name="T110" fmla="*/ 2147483647 w 640"/>
                  <a:gd name="T111" fmla="*/ 2147483647 h 11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0"/>
                  <a:gd name="T169" fmla="*/ 0 h 1104"/>
                  <a:gd name="T170" fmla="*/ 640 w 640"/>
                  <a:gd name="T171" fmla="*/ 1104 h 11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0" h="1104">
                    <a:moveTo>
                      <a:pt x="80" y="16"/>
                    </a:moveTo>
                    <a:lnTo>
                      <a:pt x="336" y="80"/>
                    </a:lnTo>
                    <a:lnTo>
                      <a:pt x="368" y="88"/>
                    </a:lnTo>
                    <a:lnTo>
                      <a:pt x="288" y="384"/>
                    </a:lnTo>
                    <a:lnTo>
                      <a:pt x="616" y="872"/>
                    </a:lnTo>
                    <a:lnTo>
                      <a:pt x="616" y="888"/>
                    </a:lnTo>
                    <a:lnTo>
                      <a:pt x="616" y="896"/>
                    </a:lnTo>
                    <a:lnTo>
                      <a:pt x="632" y="920"/>
                    </a:lnTo>
                    <a:lnTo>
                      <a:pt x="632" y="936"/>
                    </a:lnTo>
                    <a:lnTo>
                      <a:pt x="640" y="952"/>
                    </a:lnTo>
                    <a:lnTo>
                      <a:pt x="640" y="960"/>
                    </a:lnTo>
                    <a:lnTo>
                      <a:pt x="640" y="968"/>
                    </a:lnTo>
                    <a:lnTo>
                      <a:pt x="624" y="968"/>
                    </a:lnTo>
                    <a:lnTo>
                      <a:pt x="600" y="976"/>
                    </a:lnTo>
                    <a:lnTo>
                      <a:pt x="600" y="992"/>
                    </a:lnTo>
                    <a:lnTo>
                      <a:pt x="600" y="1000"/>
                    </a:lnTo>
                    <a:lnTo>
                      <a:pt x="600" y="1008"/>
                    </a:lnTo>
                    <a:lnTo>
                      <a:pt x="600" y="1024"/>
                    </a:lnTo>
                    <a:lnTo>
                      <a:pt x="592" y="1032"/>
                    </a:lnTo>
                    <a:lnTo>
                      <a:pt x="576" y="1040"/>
                    </a:lnTo>
                    <a:lnTo>
                      <a:pt x="576" y="1048"/>
                    </a:lnTo>
                    <a:lnTo>
                      <a:pt x="576" y="1056"/>
                    </a:lnTo>
                    <a:lnTo>
                      <a:pt x="576" y="1072"/>
                    </a:lnTo>
                    <a:lnTo>
                      <a:pt x="584" y="1080"/>
                    </a:lnTo>
                    <a:lnTo>
                      <a:pt x="584" y="1104"/>
                    </a:lnTo>
                    <a:lnTo>
                      <a:pt x="576" y="1104"/>
                    </a:lnTo>
                    <a:lnTo>
                      <a:pt x="568" y="1104"/>
                    </a:lnTo>
                    <a:lnTo>
                      <a:pt x="368" y="1080"/>
                    </a:lnTo>
                    <a:lnTo>
                      <a:pt x="360" y="1072"/>
                    </a:lnTo>
                    <a:lnTo>
                      <a:pt x="368" y="1072"/>
                    </a:lnTo>
                    <a:lnTo>
                      <a:pt x="368" y="1064"/>
                    </a:lnTo>
                    <a:lnTo>
                      <a:pt x="360" y="1064"/>
                    </a:lnTo>
                    <a:lnTo>
                      <a:pt x="352" y="1064"/>
                    </a:lnTo>
                    <a:lnTo>
                      <a:pt x="352" y="1048"/>
                    </a:lnTo>
                    <a:lnTo>
                      <a:pt x="360" y="1048"/>
                    </a:lnTo>
                    <a:lnTo>
                      <a:pt x="360" y="1040"/>
                    </a:lnTo>
                    <a:lnTo>
                      <a:pt x="360" y="1016"/>
                    </a:lnTo>
                    <a:lnTo>
                      <a:pt x="352" y="1000"/>
                    </a:lnTo>
                    <a:lnTo>
                      <a:pt x="344" y="992"/>
                    </a:lnTo>
                    <a:lnTo>
                      <a:pt x="328" y="968"/>
                    </a:lnTo>
                    <a:lnTo>
                      <a:pt x="312" y="944"/>
                    </a:lnTo>
                    <a:lnTo>
                      <a:pt x="304" y="936"/>
                    </a:lnTo>
                    <a:lnTo>
                      <a:pt x="296" y="936"/>
                    </a:lnTo>
                    <a:lnTo>
                      <a:pt x="296" y="944"/>
                    </a:lnTo>
                    <a:lnTo>
                      <a:pt x="288" y="936"/>
                    </a:lnTo>
                    <a:lnTo>
                      <a:pt x="288" y="928"/>
                    </a:lnTo>
                    <a:lnTo>
                      <a:pt x="288" y="920"/>
                    </a:lnTo>
                    <a:lnTo>
                      <a:pt x="288" y="912"/>
                    </a:lnTo>
                    <a:lnTo>
                      <a:pt x="280" y="904"/>
                    </a:lnTo>
                    <a:lnTo>
                      <a:pt x="264" y="904"/>
                    </a:lnTo>
                    <a:lnTo>
                      <a:pt x="256" y="904"/>
                    </a:lnTo>
                    <a:lnTo>
                      <a:pt x="248" y="896"/>
                    </a:lnTo>
                    <a:lnTo>
                      <a:pt x="232" y="880"/>
                    </a:lnTo>
                    <a:lnTo>
                      <a:pt x="232" y="872"/>
                    </a:lnTo>
                    <a:lnTo>
                      <a:pt x="224" y="856"/>
                    </a:lnTo>
                    <a:lnTo>
                      <a:pt x="208" y="848"/>
                    </a:lnTo>
                    <a:lnTo>
                      <a:pt x="200" y="848"/>
                    </a:lnTo>
                    <a:lnTo>
                      <a:pt x="192" y="848"/>
                    </a:lnTo>
                    <a:lnTo>
                      <a:pt x="192" y="840"/>
                    </a:lnTo>
                    <a:lnTo>
                      <a:pt x="184" y="840"/>
                    </a:lnTo>
                    <a:lnTo>
                      <a:pt x="176" y="832"/>
                    </a:lnTo>
                    <a:lnTo>
                      <a:pt x="160" y="824"/>
                    </a:lnTo>
                    <a:lnTo>
                      <a:pt x="144" y="824"/>
                    </a:lnTo>
                    <a:lnTo>
                      <a:pt x="136" y="824"/>
                    </a:lnTo>
                    <a:lnTo>
                      <a:pt x="136" y="816"/>
                    </a:lnTo>
                    <a:lnTo>
                      <a:pt x="128" y="816"/>
                    </a:lnTo>
                    <a:lnTo>
                      <a:pt x="128" y="808"/>
                    </a:lnTo>
                    <a:lnTo>
                      <a:pt x="136" y="800"/>
                    </a:lnTo>
                    <a:lnTo>
                      <a:pt x="136" y="792"/>
                    </a:lnTo>
                    <a:lnTo>
                      <a:pt x="136" y="784"/>
                    </a:lnTo>
                    <a:lnTo>
                      <a:pt x="136" y="768"/>
                    </a:lnTo>
                    <a:lnTo>
                      <a:pt x="144" y="760"/>
                    </a:lnTo>
                    <a:lnTo>
                      <a:pt x="144" y="744"/>
                    </a:lnTo>
                    <a:lnTo>
                      <a:pt x="136" y="744"/>
                    </a:lnTo>
                    <a:lnTo>
                      <a:pt x="128" y="736"/>
                    </a:lnTo>
                    <a:lnTo>
                      <a:pt x="136" y="728"/>
                    </a:lnTo>
                    <a:lnTo>
                      <a:pt x="136" y="712"/>
                    </a:lnTo>
                    <a:lnTo>
                      <a:pt x="128" y="712"/>
                    </a:lnTo>
                    <a:lnTo>
                      <a:pt x="112" y="696"/>
                    </a:lnTo>
                    <a:lnTo>
                      <a:pt x="104" y="688"/>
                    </a:lnTo>
                    <a:lnTo>
                      <a:pt x="104" y="672"/>
                    </a:lnTo>
                    <a:lnTo>
                      <a:pt x="96" y="656"/>
                    </a:lnTo>
                    <a:lnTo>
                      <a:pt x="96" y="648"/>
                    </a:lnTo>
                    <a:lnTo>
                      <a:pt x="88" y="640"/>
                    </a:lnTo>
                    <a:lnTo>
                      <a:pt x="96" y="640"/>
                    </a:lnTo>
                    <a:lnTo>
                      <a:pt x="96" y="632"/>
                    </a:lnTo>
                    <a:lnTo>
                      <a:pt x="80" y="616"/>
                    </a:lnTo>
                    <a:lnTo>
                      <a:pt x="72" y="616"/>
                    </a:lnTo>
                    <a:lnTo>
                      <a:pt x="72" y="608"/>
                    </a:lnTo>
                    <a:lnTo>
                      <a:pt x="80" y="608"/>
                    </a:lnTo>
                    <a:lnTo>
                      <a:pt x="72" y="592"/>
                    </a:lnTo>
                    <a:lnTo>
                      <a:pt x="80" y="584"/>
                    </a:lnTo>
                    <a:lnTo>
                      <a:pt x="80" y="576"/>
                    </a:lnTo>
                    <a:lnTo>
                      <a:pt x="80" y="584"/>
                    </a:lnTo>
                    <a:lnTo>
                      <a:pt x="88" y="584"/>
                    </a:lnTo>
                    <a:lnTo>
                      <a:pt x="96" y="568"/>
                    </a:lnTo>
                    <a:lnTo>
                      <a:pt x="96" y="544"/>
                    </a:lnTo>
                    <a:lnTo>
                      <a:pt x="88" y="544"/>
                    </a:lnTo>
                    <a:lnTo>
                      <a:pt x="80" y="544"/>
                    </a:lnTo>
                    <a:lnTo>
                      <a:pt x="64" y="520"/>
                    </a:lnTo>
                    <a:lnTo>
                      <a:pt x="64" y="512"/>
                    </a:lnTo>
                    <a:lnTo>
                      <a:pt x="64" y="504"/>
                    </a:lnTo>
                    <a:lnTo>
                      <a:pt x="64" y="496"/>
                    </a:lnTo>
                    <a:lnTo>
                      <a:pt x="64" y="488"/>
                    </a:lnTo>
                    <a:lnTo>
                      <a:pt x="64" y="480"/>
                    </a:lnTo>
                    <a:lnTo>
                      <a:pt x="64" y="472"/>
                    </a:lnTo>
                    <a:lnTo>
                      <a:pt x="64" y="456"/>
                    </a:lnTo>
                    <a:lnTo>
                      <a:pt x="72" y="456"/>
                    </a:lnTo>
                    <a:lnTo>
                      <a:pt x="80" y="456"/>
                    </a:lnTo>
                    <a:lnTo>
                      <a:pt x="80" y="464"/>
                    </a:lnTo>
                    <a:lnTo>
                      <a:pt x="72" y="464"/>
                    </a:lnTo>
                    <a:lnTo>
                      <a:pt x="72" y="472"/>
                    </a:lnTo>
                    <a:lnTo>
                      <a:pt x="80" y="480"/>
                    </a:lnTo>
                    <a:lnTo>
                      <a:pt x="80" y="488"/>
                    </a:lnTo>
                    <a:lnTo>
                      <a:pt x="96" y="496"/>
                    </a:lnTo>
                    <a:lnTo>
                      <a:pt x="96" y="488"/>
                    </a:lnTo>
                    <a:lnTo>
                      <a:pt x="88" y="480"/>
                    </a:lnTo>
                    <a:lnTo>
                      <a:pt x="88" y="472"/>
                    </a:lnTo>
                    <a:lnTo>
                      <a:pt x="88" y="464"/>
                    </a:lnTo>
                    <a:lnTo>
                      <a:pt x="88" y="456"/>
                    </a:lnTo>
                    <a:lnTo>
                      <a:pt x="80" y="448"/>
                    </a:lnTo>
                    <a:lnTo>
                      <a:pt x="80" y="440"/>
                    </a:lnTo>
                    <a:lnTo>
                      <a:pt x="88" y="440"/>
                    </a:lnTo>
                    <a:lnTo>
                      <a:pt x="96" y="432"/>
                    </a:lnTo>
                    <a:lnTo>
                      <a:pt x="104" y="440"/>
                    </a:lnTo>
                    <a:lnTo>
                      <a:pt x="120" y="440"/>
                    </a:lnTo>
                    <a:lnTo>
                      <a:pt x="128" y="440"/>
                    </a:lnTo>
                    <a:lnTo>
                      <a:pt x="120" y="432"/>
                    </a:lnTo>
                    <a:lnTo>
                      <a:pt x="112" y="432"/>
                    </a:lnTo>
                    <a:lnTo>
                      <a:pt x="104" y="432"/>
                    </a:lnTo>
                    <a:lnTo>
                      <a:pt x="96" y="432"/>
                    </a:lnTo>
                    <a:lnTo>
                      <a:pt x="96" y="424"/>
                    </a:lnTo>
                    <a:lnTo>
                      <a:pt x="88" y="416"/>
                    </a:lnTo>
                    <a:lnTo>
                      <a:pt x="80" y="424"/>
                    </a:lnTo>
                    <a:lnTo>
                      <a:pt x="72" y="432"/>
                    </a:lnTo>
                    <a:lnTo>
                      <a:pt x="72" y="448"/>
                    </a:lnTo>
                    <a:lnTo>
                      <a:pt x="64" y="448"/>
                    </a:lnTo>
                    <a:lnTo>
                      <a:pt x="64" y="440"/>
                    </a:lnTo>
                    <a:lnTo>
                      <a:pt x="56" y="440"/>
                    </a:lnTo>
                    <a:lnTo>
                      <a:pt x="56" y="432"/>
                    </a:lnTo>
                    <a:lnTo>
                      <a:pt x="48" y="416"/>
                    </a:lnTo>
                    <a:lnTo>
                      <a:pt x="40" y="424"/>
                    </a:lnTo>
                    <a:lnTo>
                      <a:pt x="40" y="416"/>
                    </a:lnTo>
                    <a:lnTo>
                      <a:pt x="40" y="408"/>
                    </a:lnTo>
                    <a:lnTo>
                      <a:pt x="48" y="408"/>
                    </a:lnTo>
                    <a:lnTo>
                      <a:pt x="48" y="400"/>
                    </a:lnTo>
                    <a:lnTo>
                      <a:pt x="40" y="392"/>
                    </a:lnTo>
                    <a:lnTo>
                      <a:pt x="40" y="376"/>
                    </a:lnTo>
                    <a:lnTo>
                      <a:pt x="32" y="368"/>
                    </a:lnTo>
                    <a:lnTo>
                      <a:pt x="24" y="352"/>
                    </a:lnTo>
                    <a:lnTo>
                      <a:pt x="24" y="344"/>
                    </a:lnTo>
                    <a:lnTo>
                      <a:pt x="24" y="336"/>
                    </a:lnTo>
                    <a:lnTo>
                      <a:pt x="16" y="328"/>
                    </a:lnTo>
                    <a:lnTo>
                      <a:pt x="8" y="320"/>
                    </a:lnTo>
                    <a:lnTo>
                      <a:pt x="8" y="312"/>
                    </a:lnTo>
                    <a:lnTo>
                      <a:pt x="16" y="304"/>
                    </a:lnTo>
                    <a:lnTo>
                      <a:pt x="16" y="296"/>
                    </a:lnTo>
                    <a:lnTo>
                      <a:pt x="16" y="280"/>
                    </a:lnTo>
                    <a:lnTo>
                      <a:pt x="16" y="264"/>
                    </a:lnTo>
                    <a:lnTo>
                      <a:pt x="16" y="256"/>
                    </a:lnTo>
                    <a:lnTo>
                      <a:pt x="24" y="248"/>
                    </a:lnTo>
                    <a:lnTo>
                      <a:pt x="24" y="216"/>
                    </a:lnTo>
                    <a:lnTo>
                      <a:pt x="16" y="200"/>
                    </a:lnTo>
                    <a:lnTo>
                      <a:pt x="16" y="192"/>
                    </a:lnTo>
                    <a:lnTo>
                      <a:pt x="8" y="192"/>
                    </a:lnTo>
                    <a:lnTo>
                      <a:pt x="0" y="176"/>
                    </a:lnTo>
                    <a:lnTo>
                      <a:pt x="0" y="152"/>
                    </a:lnTo>
                    <a:lnTo>
                      <a:pt x="16" y="128"/>
                    </a:lnTo>
                    <a:lnTo>
                      <a:pt x="32" y="112"/>
                    </a:lnTo>
                    <a:lnTo>
                      <a:pt x="40" y="104"/>
                    </a:lnTo>
                    <a:lnTo>
                      <a:pt x="40" y="96"/>
                    </a:lnTo>
                    <a:lnTo>
                      <a:pt x="40" y="88"/>
                    </a:lnTo>
                    <a:lnTo>
                      <a:pt x="48" y="80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56" y="40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64" y="16"/>
                    </a:lnTo>
                    <a:lnTo>
                      <a:pt x="64" y="8"/>
                    </a:lnTo>
                    <a:lnTo>
                      <a:pt x="64" y="0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4F81B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/>
            </p:nvSpPr>
            <p:spPr bwMode="auto">
              <a:xfrm>
                <a:off x="2133600" y="2905125"/>
                <a:ext cx="871538" cy="1228725"/>
              </a:xfrm>
              <a:custGeom>
                <a:avLst/>
                <a:gdLst>
                  <a:gd name="T0" fmla="*/ 0 w 512"/>
                  <a:gd name="T1" fmla="*/ 2147483647 h 784"/>
                  <a:gd name="T2" fmla="*/ 0 w 512"/>
                  <a:gd name="T3" fmla="*/ 2147483647 h 784"/>
                  <a:gd name="T4" fmla="*/ 2147483647 w 512"/>
                  <a:gd name="T5" fmla="*/ 0 h 784"/>
                  <a:gd name="T6" fmla="*/ 2147483647 w 512"/>
                  <a:gd name="T7" fmla="*/ 0 h 784"/>
                  <a:gd name="T8" fmla="*/ 2147483647 w 512"/>
                  <a:gd name="T9" fmla="*/ 2147483647 h 784"/>
                  <a:gd name="T10" fmla="*/ 2147483647 w 512"/>
                  <a:gd name="T11" fmla="*/ 2147483647 h 784"/>
                  <a:gd name="T12" fmla="*/ 2147483647 w 512"/>
                  <a:gd name="T13" fmla="*/ 2147483647 h 784"/>
                  <a:gd name="T14" fmla="*/ 2147483647 w 512"/>
                  <a:gd name="T15" fmla="*/ 2147483647 h 784"/>
                  <a:gd name="T16" fmla="*/ 2147483647 w 512"/>
                  <a:gd name="T17" fmla="*/ 2147483647 h 784"/>
                  <a:gd name="T18" fmla="*/ 2147483647 w 512"/>
                  <a:gd name="T19" fmla="*/ 2147483647 h 784"/>
                  <a:gd name="T20" fmla="*/ 2147483647 w 512"/>
                  <a:gd name="T21" fmla="*/ 2147483647 h 784"/>
                  <a:gd name="T22" fmla="*/ 2147483647 w 512"/>
                  <a:gd name="T23" fmla="*/ 2147483647 h 784"/>
                  <a:gd name="T24" fmla="*/ 2147483647 w 512"/>
                  <a:gd name="T25" fmla="*/ 2147483647 h 784"/>
                  <a:gd name="T26" fmla="*/ 2147483647 w 512"/>
                  <a:gd name="T27" fmla="*/ 2147483647 h 784"/>
                  <a:gd name="T28" fmla="*/ 2147483647 w 512"/>
                  <a:gd name="T29" fmla="*/ 2147483647 h 784"/>
                  <a:gd name="T30" fmla="*/ 2147483647 w 512"/>
                  <a:gd name="T31" fmla="*/ 2147483647 h 784"/>
                  <a:gd name="T32" fmla="*/ 2147483647 w 512"/>
                  <a:gd name="T33" fmla="*/ 2147483647 h 784"/>
                  <a:gd name="T34" fmla="*/ 2147483647 w 512"/>
                  <a:gd name="T35" fmla="*/ 2147483647 h 784"/>
                  <a:gd name="T36" fmla="*/ 2147483647 w 512"/>
                  <a:gd name="T37" fmla="*/ 2147483647 h 784"/>
                  <a:gd name="T38" fmla="*/ 2147483647 w 512"/>
                  <a:gd name="T39" fmla="*/ 2147483647 h 784"/>
                  <a:gd name="T40" fmla="*/ 2147483647 w 512"/>
                  <a:gd name="T41" fmla="*/ 2147483647 h 784"/>
                  <a:gd name="T42" fmla="*/ 2147483647 w 512"/>
                  <a:gd name="T43" fmla="*/ 2147483647 h 784"/>
                  <a:gd name="T44" fmla="*/ 2147483647 w 512"/>
                  <a:gd name="T45" fmla="*/ 2147483647 h 784"/>
                  <a:gd name="T46" fmla="*/ 2147483647 w 512"/>
                  <a:gd name="T47" fmla="*/ 2147483647 h 784"/>
                  <a:gd name="T48" fmla="*/ 2147483647 w 512"/>
                  <a:gd name="T49" fmla="*/ 2147483647 h 784"/>
                  <a:gd name="T50" fmla="*/ 2147483647 w 512"/>
                  <a:gd name="T51" fmla="*/ 2147483647 h 784"/>
                  <a:gd name="T52" fmla="*/ 2147483647 w 512"/>
                  <a:gd name="T53" fmla="*/ 2147483647 h 784"/>
                  <a:gd name="T54" fmla="*/ 2147483647 w 512"/>
                  <a:gd name="T55" fmla="*/ 2147483647 h 784"/>
                  <a:gd name="T56" fmla="*/ 2147483647 w 512"/>
                  <a:gd name="T57" fmla="*/ 2147483647 h 784"/>
                  <a:gd name="T58" fmla="*/ 2147483647 w 512"/>
                  <a:gd name="T59" fmla="*/ 2147483647 h 784"/>
                  <a:gd name="T60" fmla="*/ 2147483647 w 512"/>
                  <a:gd name="T61" fmla="*/ 2147483647 h 784"/>
                  <a:gd name="T62" fmla="*/ 2147483647 w 512"/>
                  <a:gd name="T63" fmla="*/ 2147483647 h 784"/>
                  <a:gd name="T64" fmla="*/ 2147483647 w 512"/>
                  <a:gd name="T65" fmla="*/ 2147483647 h 784"/>
                  <a:gd name="T66" fmla="*/ 0 w 512"/>
                  <a:gd name="T67" fmla="*/ 2147483647 h 7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2"/>
                  <a:gd name="T103" fmla="*/ 0 h 784"/>
                  <a:gd name="T104" fmla="*/ 512 w 512"/>
                  <a:gd name="T105" fmla="*/ 784 h 78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2" h="784">
                    <a:moveTo>
                      <a:pt x="0" y="296"/>
                    </a:moveTo>
                    <a:lnTo>
                      <a:pt x="0" y="296"/>
                    </a:lnTo>
                    <a:lnTo>
                      <a:pt x="80" y="0"/>
                    </a:lnTo>
                    <a:lnTo>
                      <a:pt x="160" y="16"/>
                    </a:lnTo>
                    <a:lnTo>
                      <a:pt x="248" y="40"/>
                    </a:lnTo>
                    <a:lnTo>
                      <a:pt x="288" y="48"/>
                    </a:lnTo>
                    <a:lnTo>
                      <a:pt x="512" y="96"/>
                    </a:lnTo>
                    <a:lnTo>
                      <a:pt x="416" y="600"/>
                    </a:lnTo>
                    <a:lnTo>
                      <a:pt x="400" y="672"/>
                    </a:lnTo>
                    <a:lnTo>
                      <a:pt x="400" y="680"/>
                    </a:lnTo>
                    <a:lnTo>
                      <a:pt x="392" y="696"/>
                    </a:lnTo>
                    <a:lnTo>
                      <a:pt x="384" y="696"/>
                    </a:lnTo>
                    <a:lnTo>
                      <a:pt x="376" y="688"/>
                    </a:lnTo>
                    <a:lnTo>
                      <a:pt x="376" y="680"/>
                    </a:lnTo>
                    <a:lnTo>
                      <a:pt x="360" y="680"/>
                    </a:lnTo>
                    <a:lnTo>
                      <a:pt x="360" y="672"/>
                    </a:lnTo>
                    <a:lnTo>
                      <a:pt x="352" y="672"/>
                    </a:lnTo>
                    <a:lnTo>
                      <a:pt x="352" y="680"/>
                    </a:lnTo>
                    <a:lnTo>
                      <a:pt x="344" y="680"/>
                    </a:lnTo>
                    <a:lnTo>
                      <a:pt x="344" y="688"/>
                    </a:lnTo>
                    <a:lnTo>
                      <a:pt x="344" y="704"/>
                    </a:lnTo>
                    <a:lnTo>
                      <a:pt x="344" y="736"/>
                    </a:lnTo>
                    <a:lnTo>
                      <a:pt x="336" y="744"/>
                    </a:lnTo>
                    <a:lnTo>
                      <a:pt x="336" y="752"/>
                    </a:lnTo>
                    <a:lnTo>
                      <a:pt x="336" y="768"/>
                    </a:lnTo>
                    <a:lnTo>
                      <a:pt x="336" y="776"/>
                    </a:lnTo>
                    <a:lnTo>
                      <a:pt x="328" y="784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F4602A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>
                <a:off x="2841625" y="3055938"/>
                <a:ext cx="763588" cy="890587"/>
              </a:xfrm>
              <a:custGeom>
                <a:avLst/>
                <a:gdLst>
                  <a:gd name="T0" fmla="*/ 2147483647 w 448"/>
                  <a:gd name="T1" fmla="*/ 2147483647 h 568"/>
                  <a:gd name="T2" fmla="*/ 2147483647 w 448"/>
                  <a:gd name="T3" fmla="*/ 2147483647 h 568"/>
                  <a:gd name="T4" fmla="*/ 2147483647 w 448"/>
                  <a:gd name="T5" fmla="*/ 2147483647 h 568"/>
                  <a:gd name="T6" fmla="*/ 2147483647 w 448"/>
                  <a:gd name="T7" fmla="*/ 2147483647 h 568"/>
                  <a:gd name="T8" fmla="*/ 2147483647 w 448"/>
                  <a:gd name="T9" fmla="*/ 2147483647 h 568"/>
                  <a:gd name="T10" fmla="*/ 2147483647 w 448"/>
                  <a:gd name="T11" fmla="*/ 2147483647 h 568"/>
                  <a:gd name="T12" fmla="*/ 2147483647 w 448"/>
                  <a:gd name="T13" fmla="*/ 0 h 568"/>
                  <a:gd name="T14" fmla="*/ 2147483647 w 448"/>
                  <a:gd name="T15" fmla="*/ 0 h 568"/>
                  <a:gd name="T16" fmla="*/ 0 w 448"/>
                  <a:gd name="T17" fmla="*/ 2147483647 h 568"/>
                  <a:gd name="T18" fmla="*/ 0 w 448"/>
                  <a:gd name="T19" fmla="*/ 2147483647 h 568"/>
                  <a:gd name="T20" fmla="*/ 2147483647 w 448"/>
                  <a:gd name="T21" fmla="*/ 2147483647 h 568"/>
                  <a:gd name="T22" fmla="*/ 2147483647 w 448"/>
                  <a:gd name="T23" fmla="*/ 2147483647 h 568"/>
                  <a:gd name="T24" fmla="*/ 2147483647 w 448"/>
                  <a:gd name="T25" fmla="*/ 2147483647 h 5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8"/>
                  <a:gd name="T40" fmla="*/ 0 h 568"/>
                  <a:gd name="T41" fmla="*/ 448 w 448"/>
                  <a:gd name="T42" fmla="*/ 568 h 5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8" h="568">
                    <a:moveTo>
                      <a:pt x="448" y="160"/>
                    </a:moveTo>
                    <a:lnTo>
                      <a:pt x="448" y="160"/>
                    </a:lnTo>
                    <a:lnTo>
                      <a:pt x="296" y="136"/>
                    </a:lnTo>
                    <a:lnTo>
                      <a:pt x="312" y="40"/>
                    </a:lnTo>
                    <a:lnTo>
                      <a:pt x="96" y="0"/>
                    </a:lnTo>
                    <a:lnTo>
                      <a:pt x="0" y="504"/>
                    </a:lnTo>
                    <a:lnTo>
                      <a:pt x="392" y="568"/>
                    </a:lnTo>
                    <a:lnTo>
                      <a:pt x="448" y="160"/>
                    </a:lnTo>
                    <a:close/>
                  </a:path>
                </a:pathLst>
              </a:custGeom>
              <a:solidFill>
                <a:srgbClr val="F4602A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2582863" y="3844925"/>
                <a:ext cx="927100" cy="990600"/>
              </a:xfrm>
              <a:custGeom>
                <a:avLst/>
                <a:gdLst>
                  <a:gd name="T0" fmla="*/ 2147483647 w 544"/>
                  <a:gd name="T1" fmla="*/ 2147483647 h 632"/>
                  <a:gd name="T2" fmla="*/ 2147483647 w 544"/>
                  <a:gd name="T3" fmla="*/ 2147483647 h 632"/>
                  <a:gd name="T4" fmla="*/ 2147483647 w 544"/>
                  <a:gd name="T5" fmla="*/ 2147483647 h 632"/>
                  <a:gd name="T6" fmla="*/ 2147483647 w 544"/>
                  <a:gd name="T7" fmla="*/ 2147483647 h 632"/>
                  <a:gd name="T8" fmla="*/ 2147483647 w 544"/>
                  <a:gd name="T9" fmla="*/ 2147483647 h 632"/>
                  <a:gd name="T10" fmla="*/ 2147483647 w 544"/>
                  <a:gd name="T11" fmla="*/ 2147483647 h 632"/>
                  <a:gd name="T12" fmla="*/ 2147483647 w 544"/>
                  <a:gd name="T13" fmla="*/ 2147483647 h 632"/>
                  <a:gd name="T14" fmla="*/ 2147483647 w 544"/>
                  <a:gd name="T15" fmla="*/ 2147483647 h 632"/>
                  <a:gd name="T16" fmla="*/ 2147483647 w 544"/>
                  <a:gd name="T17" fmla="*/ 2147483647 h 632"/>
                  <a:gd name="T18" fmla="*/ 2147483647 w 544"/>
                  <a:gd name="T19" fmla="*/ 2147483647 h 632"/>
                  <a:gd name="T20" fmla="*/ 2147483647 w 544"/>
                  <a:gd name="T21" fmla="*/ 2147483647 h 632"/>
                  <a:gd name="T22" fmla="*/ 2147483647 w 544"/>
                  <a:gd name="T23" fmla="*/ 2147483647 h 632"/>
                  <a:gd name="T24" fmla="*/ 2147483647 w 544"/>
                  <a:gd name="T25" fmla="*/ 2147483647 h 632"/>
                  <a:gd name="T26" fmla="*/ 2147483647 w 544"/>
                  <a:gd name="T27" fmla="*/ 2147483647 h 632"/>
                  <a:gd name="T28" fmla="*/ 2147483647 w 544"/>
                  <a:gd name="T29" fmla="*/ 2147483647 h 632"/>
                  <a:gd name="T30" fmla="*/ 2147483647 w 544"/>
                  <a:gd name="T31" fmla="*/ 2147483647 h 632"/>
                  <a:gd name="T32" fmla="*/ 2147483647 w 544"/>
                  <a:gd name="T33" fmla="*/ 2147483647 h 632"/>
                  <a:gd name="T34" fmla="*/ 2147483647 w 544"/>
                  <a:gd name="T35" fmla="*/ 2147483647 h 632"/>
                  <a:gd name="T36" fmla="*/ 2147483647 w 544"/>
                  <a:gd name="T37" fmla="*/ 2147483647 h 632"/>
                  <a:gd name="T38" fmla="*/ 2147483647 w 544"/>
                  <a:gd name="T39" fmla="*/ 2147483647 h 632"/>
                  <a:gd name="T40" fmla="*/ 2147483647 w 544"/>
                  <a:gd name="T41" fmla="*/ 2147483647 h 632"/>
                  <a:gd name="T42" fmla="*/ 2147483647 w 544"/>
                  <a:gd name="T43" fmla="*/ 2147483647 h 632"/>
                  <a:gd name="T44" fmla="*/ 2147483647 w 544"/>
                  <a:gd name="T45" fmla="*/ 2147483647 h 632"/>
                  <a:gd name="T46" fmla="*/ 2147483647 w 544"/>
                  <a:gd name="T47" fmla="*/ 2147483647 h 632"/>
                  <a:gd name="T48" fmla="*/ 2147483647 w 544"/>
                  <a:gd name="T49" fmla="*/ 2147483647 h 632"/>
                  <a:gd name="T50" fmla="*/ 2147483647 w 544"/>
                  <a:gd name="T51" fmla="*/ 2147483647 h 632"/>
                  <a:gd name="T52" fmla="*/ 2147483647 w 544"/>
                  <a:gd name="T53" fmla="*/ 0 h 632"/>
                  <a:gd name="T54" fmla="*/ 2147483647 w 544"/>
                  <a:gd name="T55" fmla="*/ 2147483647 h 632"/>
                  <a:gd name="T56" fmla="*/ 2147483647 w 544"/>
                  <a:gd name="T57" fmla="*/ 2147483647 h 632"/>
                  <a:gd name="T58" fmla="*/ 2147483647 w 544"/>
                  <a:gd name="T59" fmla="*/ 2147483647 h 632"/>
                  <a:gd name="T60" fmla="*/ 0 w 544"/>
                  <a:gd name="T61" fmla="*/ 2147483647 h 632"/>
                  <a:gd name="T62" fmla="*/ 2147483647 w 544"/>
                  <a:gd name="T63" fmla="*/ 2147483647 h 632"/>
                  <a:gd name="T64" fmla="*/ 2147483647 w 544"/>
                  <a:gd name="T65" fmla="*/ 2147483647 h 6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32"/>
                  <a:gd name="T101" fmla="*/ 544 w 544"/>
                  <a:gd name="T102" fmla="*/ 632 h 6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32">
                    <a:moveTo>
                      <a:pt x="24" y="416"/>
                    </a:moveTo>
                    <a:lnTo>
                      <a:pt x="32" y="416"/>
                    </a:lnTo>
                    <a:lnTo>
                      <a:pt x="32" y="392"/>
                    </a:lnTo>
                    <a:lnTo>
                      <a:pt x="24" y="384"/>
                    </a:lnTo>
                    <a:lnTo>
                      <a:pt x="24" y="368"/>
                    </a:lnTo>
                    <a:lnTo>
                      <a:pt x="24" y="360"/>
                    </a:lnTo>
                    <a:lnTo>
                      <a:pt x="24" y="352"/>
                    </a:lnTo>
                    <a:lnTo>
                      <a:pt x="40" y="344"/>
                    </a:lnTo>
                    <a:lnTo>
                      <a:pt x="48" y="336"/>
                    </a:lnTo>
                    <a:lnTo>
                      <a:pt x="48" y="320"/>
                    </a:lnTo>
                    <a:lnTo>
                      <a:pt x="48" y="312"/>
                    </a:lnTo>
                    <a:lnTo>
                      <a:pt x="48" y="304"/>
                    </a:lnTo>
                    <a:lnTo>
                      <a:pt x="48" y="296"/>
                    </a:lnTo>
                    <a:lnTo>
                      <a:pt x="72" y="280"/>
                    </a:lnTo>
                    <a:lnTo>
                      <a:pt x="88" y="280"/>
                    </a:lnTo>
                    <a:lnTo>
                      <a:pt x="88" y="272"/>
                    </a:lnTo>
                    <a:lnTo>
                      <a:pt x="88" y="264"/>
                    </a:lnTo>
                    <a:lnTo>
                      <a:pt x="80" y="248"/>
                    </a:lnTo>
                    <a:lnTo>
                      <a:pt x="80" y="232"/>
                    </a:lnTo>
                    <a:lnTo>
                      <a:pt x="64" y="208"/>
                    </a:lnTo>
                    <a:lnTo>
                      <a:pt x="64" y="200"/>
                    </a:lnTo>
                    <a:lnTo>
                      <a:pt x="64" y="184"/>
                    </a:lnTo>
                    <a:lnTo>
                      <a:pt x="72" y="176"/>
                    </a:lnTo>
                    <a:lnTo>
                      <a:pt x="72" y="168"/>
                    </a:lnTo>
                    <a:lnTo>
                      <a:pt x="72" y="152"/>
                    </a:lnTo>
                    <a:lnTo>
                      <a:pt x="72" y="144"/>
                    </a:lnTo>
                    <a:lnTo>
                      <a:pt x="80" y="136"/>
                    </a:lnTo>
                    <a:lnTo>
                      <a:pt x="80" y="104"/>
                    </a:lnTo>
                    <a:lnTo>
                      <a:pt x="80" y="88"/>
                    </a:lnTo>
                    <a:lnTo>
                      <a:pt x="80" y="80"/>
                    </a:lnTo>
                    <a:lnTo>
                      <a:pt x="88" y="8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80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120" y="96"/>
                    </a:lnTo>
                    <a:lnTo>
                      <a:pt x="128" y="96"/>
                    </a:lnTo>
                    <a:lnTo>
                      <a:pt x="136" y="80"/>
                    </a:lnTo>
                    <a:lnTo>
                      <a:pt x="136" y="72"/>
                    </a:lnTo>
                    <a:lnTo>
                      <a:pt x="152" y="0"/>
                    </a:lnTo>
                    <a:lnTo>
                      <a:pt x="544" y="64"/>
                    </a:lnTo>
                    <a:lnTo>
                      <a:pt x="464" y="632"/>
                    </a:lnTo>
                    <a:lnTo>
                      <a:pt x="296" y="608"/>
                    </a:lnTo>
                    <a:lnTo>
                      <a:pt x="0" y="440"/>
                    </a:lnTo>
                    <a:lnTo>
                      <a:pt x="16" y="416"/>
                    </a:lnTo>
                    <a:lnTo>
                      <a:pt x="24" y="416"/>
                    </a:lnTo>
                    <a:close/>
                  </a:path>
                </a:pathLst>
              </a:custGeom>
              <a:solidFill>
                <a:srgbClr val="F4602A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Freeform 38"/>
              <p:cNvSpPr>
                <a:spLocks/>
              </p:cNvSpPr>
              <p:nvPr/>
            </p:nvSpPr>
            <p:spPr bwMode="auto">
              <a:xfrm>
                <a:off x="2622550" y="1903413"/>
                <a:ext cx="819150" cy="1216025"/>
              </a:xfrm>
              <a:custGeom>
                <a:avLst/>
                <a:gdLst>
                  <a:gd name="T0" fmla="*/ 2147483647 w 480"/>
                  <a:gd name="T1" fmla="*/ 2147483647 h 776"/>
                  <a:gd name="T2" fmla="*/ 2147483647 w 480"/>
                  <a:gd name="T3" fmla="*/ 2147483647 h 776"/>
                  <a:gd name="T4" fmla="*/ 2147483647 w 480"/>
                  <a:gd name="T5" fmla="*/ 2147483647 h 776"/>
                  <a:gd name="T6" fmla="*/ 2147483647 w 480"/>
                  <a:gd name="T7" fmla="*/ 2147483647 h 776"/>
                  <a:gd name="T8" fmla="*/ 2147483647 w 480"/>
                  <a:gd name="T9" fmla="*/ 2147483647 h 776"/>
                  <a:gd name="T10" fmla="*/ 2147483647 w 480"/>
                  <a:gd name="T11" fmla="*/ 2147483647 h 776"/>
                  <a:gd name="T12" fmla="*/ 2147483647 w 480"/>
                  <a:gd name="T13" fmla="*/ 2147483647 h 776"/>
                  <a:gd name="T14" fmla="*/ 2147483647 w 480"/>
                  <a:gd name="T15" fmla="*/ 2147483647 h 776"/>
                  <a:gd name="T16" fmla="*/ 2147483647 w 480"/>
                  <a:gd name="T17" fmla="*/ 2147483647 h 776"/>
                  <a:gd name="T18" fmla="*/ 2147483647 w 480"/>
                  <a:gd name="T19" fmla="*/ 2147483647 h 776"/>
                  <a:gd name="T20" fmla="*/ 2147483647 w 480"/>
                  <a:gd name="T21" fmla="*/ 2147483647 h 776"/>
                  <a:gd name="T22" fmla="*/ 2147483647 w 480"/>
                  <a:gd name="T23" fmla="*/ 2147483647 h 776"/>
                  <a:gd name="T24" fmla="*/ 2147483647 w 480"/>
                  <a:gd name="T25" fmla="*/ 2147483647 h 776"/>
                  <a:gd name="T26" fmla="*/ 2147483647 w 480"/>
                  <a:gd name="T27" fmla="*/ 2147483647 h 776"/>
                  <a:gd name="T28" fmla="*/ 2147483647 w 480"/>
                  <a:gd name="T29" fmla="*/ 2147483647 h 776"/>
                  <a:gd name="T30" fmla="*/ 2147483647 w 480"/>
                  <a:gd name="T31" fmla="*/ 2147483647 h 776"/>
                  <a:gd name="T32" fmla="*/ 2147483647 w 480"/>
                  <a:gd name="T33" fmla="*/ 2147483647 h 776"/>
                  <a:gd name="T34" fmla="*/ 2147483647 w 480"/>
                  <a:gd name="T35" fmla="*/ 2147483647 h 776"/>
                  <a:gd name="T36" fmla="*/ 2147483647 w 480"/>
                  <a:gd name="T37" fmla="*/ 2147483647 h 776"/>
                  <a:gd name="T38" fmla="*/ 2147483647 w 480"/>
                  <a:gd name="T39" fmla="*/ 2147483647 h 776"/>
                  <a:gd name="T40" fmla="*/ 2147483647 w 480"/>
                  <a:gd name="T41" fmla="*/ 2147483647 h 776"/>
                  <a:gd name="T42" fmla="*/ 2147483647 w 480"/>
                  <a:gd name="T43" fmla="*/ 2147483647 h 776"/>
                  <a:gd name="T44" fmla="*/ 2147483647 w 480"/>
                  <a:gd name="T45" fmla="*/ 2147483647 h 776"/>
                  <a:gd name="T46" fmla="*/ 2147483647 w 480"/>
                  <a:gd name="T47" fmla="*/ 2147483647 h 776"/>
                  <a:gd name="T48" fmla="*/ 2147483647 w 480"/>
                  <a:gd name="T49" fmla="*/ 2147483647 h 776"/>
                  <a:gd name="T50" fmla="*/ 2147483647 w 480"/>
                  <a:gd name="T51" fmla="*/ 2147483647 h 776"/>
                  <a:gd name="T52" fmla="*/ 2147483647 w 480"/>
                  <a:gd name="T53" fmla="*/ 2147483647 h 776"/>
                  <a:gd name="T54" fmla="*/ 2147483647 w 480"/>
                  <a:gd name="T55" fmla="*/ 2147483647 h 776"/>
                  <a:gd name="T56" fmla="*/ 2147483647 w 480"/>
                  <a:gd name="T57" fmla="*/ 2147483647 h 776"/>
                  <a:gd name="T58" fmla="*/ 2147483647 w 480"/>
                  <a:gd name="T59" fmla="*/ 2147483647 h 776"/>
                  <a:gd name="T60" fmla="*/ 2147483647 w 480"/>
                  <a:gd name="T61" fmla="*/ 2147483647 h 776"/>
                  <a:gd name="T62" fmla="*/ 2147483647 w 480"/>
                  <a:gd name="T63" fmla="*/ 2147483647 h 776"/>
                  <a:gd name="T64" fmla="*/ 2147483647 w 480"/>
                  <a:gd name="T65" fmla="*/ 2147483647 h 776"/>
                  <a:gd name="T66" fmla="*/ 2147483647 w 480"/>
                  <a:gd name="T67" fmla="*/ 2147483647 h 776"/>
                  <a:gd name="T68" fmla="*/ 2147483647 w 480"/>
                  <a:gd name="T69" fmla="*/ 2147483647 h 776"/>
                  <a:gd name="T70" fmla="*/ 2147483647 w 480"/>
                  <a:gd name="T71" fmla="*/ 2147483647 h 776"/>
                  <a:gd name="T72" fmla="*/ 2147483647 w 480"/>
                  <a:gd name="T73" fmla="*/ 2147483647 h 776"/>
                  <a:gd name="T74" fmla="*/ 0 w 480"/>
                  <a:gd name="T75" fmla="*/ 2147483647 h 776"/>
                  <a:gd name="T76" fmla="*/ 2147483647 w 480"/>
                  <a:gd name="T77" fmla="*/ 2147483647 h 776"/>
                  <a:gd name="T78" fmla="*/ 2147483647 w 480"/>
                  <a:gd name="T79" fmla="*/ 2147483647 h 776"/>
                  <a:gd name="T80" fmla="*/ 2147483647 w 480"/>
                  <a:gd name="T81" fmla="*/ 2147483647 h 776"/>
                  <a:gd name="T82" fmla="*/ 2147483647 w 480"/>
                  <a:gd name="T83" fmla="*/ 2147483647 h 776"/>
                  <a:gd name="T84" fmla="*/ 2147483647 w 480"/>
                  <a:gd name="T85" fmla="*/ 2147483647 h 776"/>
                  <a:gd name="T86" fmla="*/ 2147483647 w 480"/>
                  <a:gd name="T87" fmla="*/ 2147483647 h 776"/>
                  <a:gd name="T88" fmla="*/ 2147483647 w 480"/>
                  <a:gd name="T89" fmla="*/ 2147483647 h 776"/>
                  <a:gd name="T90" fmla="*/ 2147483647 w 480"/>
                  <a:gd name="T91" fmla="*/ 2147483647 h 776"/>
                  <a:gd name="T92" fmla="*/ 2147483647 w 480"/>
                  <a:gd name="T93" fmla="*/ 2147483647 h 776"/>
                  <a:gd name="T94" fmla="*/ 2147483647 w 480"/>
                  <a:gd name="T95" fmla="*/ 2147483647 h 776"/>
                  <a:gd name="T96" fmla="*/ 2147483647 w 480"/>
                  <a:gd name="T97" fmla="*/ 2147483647 h 776"/>
                  <a:gd name="T98" fmla="*/ 2147483647 w 480"/>
                  <a:gd name="T99" fmla="*/ 0 h 776"/>
                  <a:gd name="T100" fmla="*/ 2147483647 w 480"/>
                  <a:gd name="T101" fmla="*/ 2147483647 h 7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0"/>
                  <a:gd name="T154" fmla="*/ 0 h 776"/>
                  <a:gd name="T155" fmla="*/ 480 w 480"/>
                  <a:gd name="T156" fmla="*/ 776 h 7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0" h="776">
                    <a:moveTo>
                      <a:pt x="200" y="112"/>
                    </a:moveTo>
                    <a:lnTo>
                      <a:pt x="200" y="112"/>
                    </a:lnTo>
                    <a:lnTo>
                      <a:pt x="208" y="128"/>
                    </a:lnTo>
                    <a:lnTo>
                      <a:pt x="216" y="152"/>
                    </a:lnTo>
                    <a:lnTo>
                      <a:pt x="216" y="160"/>
                    </a:lnTo>
                    <a:lnTo>
                      <a:pt x="208" y="160"/>
                    </a:lnTo>
                    <a:lnTo>
                      <a:pt x="216" y="168"/>
                    </a:lnTo>
                    <a:lnTo>
                      <a:pt x="208" y="168"/>
                    </a:lnTo>
                    <a:lnTo>
                      <a:pt x="208" y="176"/>
                    </a:lnTo>
                    <a:lnTo>
                      <a:pt x="224" y="184"/>
                    </a:lnTo>
                    <a:lnTo>
                      <a:pt x="224" y="192"/>
                    </a:lnTo>
                    <a:lnTo>
                      <a:pt x="240" y="192"/>
                    </a:lnTo>
                    <a:lnTo>
                      <a:pt x="248" y="232"/>
                    </a:lnTo>
                    <a:lnTo>
                      <a:pt x="248" y="248"/>
                    </a:lnTo>
                    <a:lnTo>
                      <a:pt x="256" y="248"/>
                    </a:lnTo>
                    <a:lnTo>
                      <a:pt x="256" y="256"/>
                    </a:lnTo>
                    <a:lnTo>
                      <a:pt x="264" y="256"/>
                    </a:lnTo>
                    <a:lnTo>
                      <a:pt x="272" y="264"/>
                    </a:lnTo>
                    <a:lnTo>
                      <a:pt x="288" y="264"/>
                    </a:lnTo>
                    <a:lnTo>
                      <a:pt x="288" y="272"/>
                    </a:lnTo>
                    <a:lnTo>
                      <a:pt x="280" y="288"/>
                    </a:lnTo>
                    <a:lnTo>
                      <a:pt x="280" y="296"/>
                    </a:lnTo>
                    <a:lnTo>
                      <a:pt x="272" y="304"/>
                    </a:lnTo>
                    <a:lnTo>
                      <a:pt x="272" y="312"/>
                    </a:lnTo>
                    <a:lnTo>
                      <a:pt x="272" y="320"/>
                    </a:lnTo>
                    <a:lnTo>
                      <a:pt x="264" y="328"/>
                    </a:lnTo>
                    <a:lnTo>
                      <a:pt x="272" y="336"/>
                    </a:lnTo>
                    <a:lnTo>
                      <a:pt x="264" y="344"/>
                    </a:lnTo>
                    <a:lnTo>
                      <a:pt x="256" y="344"/>
                    </a:lnTo>
                    <a:lnTo>
                      <a:pt x="256" y="360"/>
                    </a:lnTo>
                    <a:lnTo>
                      <a:pt x="256" y="368"/>
                    </a:lnTo>
                    <a:lnTo>
                      <a:pt x="256" y="376"/>
                    </a:lnTo>
                    <a:lnTo>
                      <a:pt x="264" y="376"/>
                    </a:lnTo>
                    <a:lnTo>
                      <a:pt x="264" y="384"/>
                    </a:lnTo>
                    <a:lnTo>
                      <a:pt x="280" y="384"/>
                    </a:lnTo>
                    <a:lnTo>
                      <a:pt x="296" y="368"/>
                    </a:lnTo>
                    <a:lnTo>
                      <a:pt x="304" y="368"/>
                    </a:lnTo>
                    <a:lnTo>
                      <a:pt x="304" y="384"/>
                    </a:lnTo>
                    <a:lnTo>
                      <a:pt x="304" y="392"/>
                    </a:lnTo>
                    <a:lnTo>
                      <a:pt x="304" y="408"/>
                    </a:lnTo>
                    <a:lnTo>
                      <a:pt x="312" y="424"/>
                    </a:lnTo>
                    <a:lnTo>
                      <a:pt x="320" y="440"/>
                    </a:lnTo>
                    <a:lnTo>
                      <a:pt x="320" y="448"/>
                    </a:lnTo>
                    <a:lnTo>
                      <a:pt x="312" y="448"/>
                    </a:lnTo>
                    <a:lnTo>
                      <a:pt x="312" y="456"/>
                    </a:lnTo>
                    <a:lnTo>
                      <a:pt x="320" y="464"/>
                    </a:lnTo>
                    <a:lnTo>
                      <a:pt x="328" y="464"/>
                    </a:lnTo>
                    <a:lnTo>
                      <a:pt x="336" y="480"/>
                    </a:lnTo>
                    <a:lnTo>
                      <a:pt x="336" y="488"/>
                    </a:lnTo>
                    <a:lnTo>
                      <a:pt x="344" y="512"/>
                    </a:lnTo>
                    <a:lnTo>
                      <a:pt x="344" y="520"/>
                    </a:lnTo>
                    <a:lnTo>
                      <a:pt x="352" y="520"/>
                    </a:lnTo>
                    <a:lnTo>
                      <a:pt x="352" y="512"/>
                    </a:lnTo>
                    <a:lnTo>
                      <a:pt x="360" y="504"/>
                    </a:lnTo>
                    <a:lnTo>
                      <a:pt x="368" y="504"/>
                    </a:lnTo>
                    <a:lnTo>
                      <a:pt x="376" y="512"/>
                    </a:lnTo>
                    <a:lnTo>
                      <a:pt x="384" y="512"/>
                    </a:lnTo>
                    <a:lnTo>
                      <a:pt x="392" y="504"/>
                    </a:lnTo>
                    <a:lnTo>
                      <a:pt x="400" y="504"/>
                    </a:lnTo>
                    <a:lnTo>
                      <a:pt x="400" y="512"/>
                    </a:lnTo>
                    <a:lnTo>
                      <a:pt x="408" y="512"/>
                    </a:lnTo>
                    <a:lnTo>
                      <a:pt x="424" y="504"/>
                    </a:lnTo>
                    <a:lnTo>
                      <a:pt x="432" y="512"/>
                    </a:lnTo>
                    <a:lnTo>
                      <a:pt x="440" y="512"/>
                    </a:lnTo>
                    <a:lnTo>
                      <a:pt x="448" y="512"/>
                    </a:lnTo>
                    <a:lnTo>
                      <a:pt x="456" y="496"/>
                    </a:lnTo>
                    <a:lnTo>
                      <a:pt x="464" y="496"/>
                    </a:lnTo>
                    <a:lnTo>
                      <a:pt x="472" y="512"/>
                    </a:lnTo>
                    <a:lnTo>
                      <a:pt x="480" y="528"/>
                    </a:lnTo>
                    <a:lnTo>
                      <a:pt x="440" y="776"/>
                    </a:lnTo>
                    <a:lnTo>
                      <a:pt x="224" y="736"/>
                    </a:lnTo>
                    <a:lnTo>
                      <a:pt x="176" y="728"/>
                    </a:lnTo>
                    <a:lnTo>
                      <a:pt x="72" y="704"/>
                    </a:lnTo>
                    <a:lnTo>
                      <a:pt x="0" y="688"/>
                    </a:lnTo>
                    <a:lnTo>
                      <a:pt x="40" y="536"/>
                    </a:lnTo>
                    <a:lnTo>
                      <a:pt x="40" y="520"/>
                    </a:lnTo>
                    <a:lnTo>
                      <a:pt x="56" y="496"/>
                    </a:lnTo>
                    <a:lnTo>
                      <a:pt x="56" y="488"/>
                    </a:lnTo>
                    <a:lnTo>
                      <a:pt x="56" y="480"/>
                    </a:lnTo>
                    <a:lnTo>
                      <a:pt x="56" y="472"/>
                    </a:lnTo>
                    <a:lnTo>
                      <a:pt x="40" y="464"/>
                    </a:lnTo>
                    <a:lnTo>
                      <a:pt x="40" y="456"/>
                    </a:lnTo>
                    <a:lnTo>
                      <a:pt x="48" y="448"/>
                    </a:lnTo>
                    <a:lnTo>
                      <a:pt x="48" y="432"/>
                    </a:lnTo>
                    <a:lnTo>
                      <a:pt x="72" y="408"/>
                    </a:lnTo>
                    <a:lnTo>
                      <a:pt x="80" y="400"/>
                    </a:lnTo>
                    <a:lnTo>
                      <a:pt x="80" y="392"/>
                    </a:lnTo>
                    <a:lnTo>
                      <a:pt x="120" y="344"/>
                    </a:lnTo>
                    <a:lnTo>
                      <a:pt x="120" y="336"/>
                    </a:lnTo>
                    <a:lnTo>
                      <a:pt x="120" y="328"/>
                    </a:lnTo>
                    <a:lnTo>
                      <a:pt x="112" y="320"/>
                    </a:lnTo>
                    <a:lnTo>
                      <a:pt x="96" y="296"/>
                    </a:lnTo>
                    <a:lnTo>
                      <a:pt x="96" y="288"/>
                    </a:lnTo>
                    <a:lnTo>
                      <a:pt x="104" y="280"/>
                    </a:lnTo>
                    <a:lnTo>
                      <a:pt x="104" y="272"/>
                    </a:lnTo>
                    <a:lnTo>
                      <a:pt x="96" y="256"/>
                    </a:lnTo>
                    <a:lnTo>
                      <a:pt x="104" y="248"/>
                    </a:lnTo>
                    <a:lnTo>
                      <a:pt x="152" y="0"/>
                    </a:lnTo>
                    <a:lnTo>
                      <a:pt x="216" y="16"/>
                    </a:lnTo>
                    <a:lnTo>
                      <a:pt x="200" y="112"/>
                    </a:lnTo>
                    <a:close/>
                  </a:path>
                </a:pathLst>
              </a:custGeom>
              <a:solidFill>
                <a:srgbClr val="9BBB59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Freeform 39"/>
              <p:cNvSpPr>
                <a:spLocks/>
              </p:cNvSpPr>
              <p:nvPr/>
            </p:nvSpPr>
            <p:spPr bwMode="auto">
              <a:xfrm>
                <a:off x="3348038" y="2643188"/>
                <a:ext cx="954087" cy="727075"/>
              </a:xfrm>
              <a:custGeom>
                <a:avLst/>
                <a:gdLst>
                  <a:gd name="T0" fmla="*/ 2147483647 w 560"/>
                  <a:gd name="T1" fmla="*/ 2147483647 h 464"/>
                  <a:gd name="T2" fmla="*/ 2147483647 w 560"/>
                  <a:gd name="T3" fmla="*/ 2147483647 h 464"/>
                  <a:gd name="T4" fmla="*/ 0 w 560"/>
                  <a:gd name="T5" fmla="*/ 2147483647 h 464"/>
                  <a:gd name="T6" fmla="*/ 0 w 560"/>
                  <a:gd name="T7" fmla="*/ 2147483647 h 464"/>
                  <a:gd name="T8" fmla="*/ 2147483647 w 560"/>
                  <a:gd name="T9" fmla="*/ 2147483647 h 464"/>
                  <a:gd name="T10" fmla="*/ 2147483647 w 560"/>
                  <a:gd name="T11" fmla="*/ 2147483647 h 464"/>
                  <a:gd name="T12" fmla="*/ 2147483647 w 560"/>
                  <a:gd name="T13" fmla="*/ 0 h 464"/>
                  <a:gd name="T14" fmla="*/ 2147483647 w 560"/>
                  <a:gd name="T15" fmla="*/ 0 h 464"/>
                  <a:gd name="T16" fmla="*/ 2147483647 w 560"/>
                  <a:gd name="T17" fmla="*/ 2147483647 h 464"/>
                  <a:gd name="T18" fmla="*/ 2147483647 w 560"/>
                  <a:gd name="T19" fmla="*/ 2147483647 h 464"/>
                  <a:gd name="T20" fmla="*/ 2147483647 w 560"/>
                  <a:gd name="T21" fmla="*/ 2147483647 h 464"/>
                  <a:gd name="T22" fmla="*/ 2147483647 w 560"/>
                  <a:gd name="T23" fmla="*/ 2147483647 h 464"/>
                  <a:gd name="T24" fmla="*/ 2147483647 w 560"/>
                  <a:gd name="T25" fmla="*/ 2147483647 h 464"/>
                  <a:gd name="T26" fmla="*/ 2147483647 w 560"/>
                  <a:gd name="T27" fmla="*/ 2147483647 h 464"/>
                  <a:gd name="T28" fmla="*/ 2147483647 w 560"/>
                  <a:gd name="T29" fmla="*/ 2147483647 h 464"/>
                  <a:gd name="T30" fmla="*/ 2147483647 w 560"/>
                  <a:gd name="T31" fmla="*/ 2147483647 h 464"/>
                  <a:gd name="T32" fmla="*/ 2147483647 w 560"/>
                  <a:gd name="T33" fmla="*/ 2147483647 h 464"/>
                  <a:gd name="T34" fmla="*/ 2147483647 w 560"/>
                  <a:gd name="T35" fmla="*/ 2147483647 h 464"/>
                  <a:gd name="T36" fmla="*/ 2147483647 w 560"/>
                  <a:gd name="T37" fmla="*/ 2147483647 h 4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0"/>
                  <a:gd name="T58" fmla="*/ 0 h 464"/>
                  <a:gd name="T59" fmla="*/ 560 w 560"/>
                  <a:gd name="T60" fmla="*/ 464 h 4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0" h="464">
                    <a:moveTo>
                      <a:pt x="144" y="424"/>
                    </a:moveTo>
                    <a:lnTo>
                      <a:pt x="32" y="408"/>
                    </a:lnTo>
                    <a:lnTo>
                      <a:pt x="0" y="400"/>
                    </a:lnTo>
                    <a:lnTo>
                      <a:pt x="16" y="304"/>
                    </a:lnTo>
                    <a:lnTo>
                      <a:pt x="56" y="56"/>
                    </a:lnTo>
                    <a:lnTo>
                      <a:pt x="64" y="0"/>
                    </a:lnTo>
                    <a:lnTo>
                      <a:pt x="144" y="16"/>
                    </a:lnTo>
                    <a:lnTo>
                      <a:pt x="344" y="40"/>
                    </a:lnTo>
                    <a:lnTo>
                      <a:pt x="560" y="64"/>
                    </a:lnTo>
                    <a:lnTo>
                      <a:pt x="544" y="264"/>
                    </a:lnTo>
                    <a:lnTo>
                      <a:pt x="520" y="464"/>
                    </a:lnTo>
                    <a:lnTo>
                      <a:pt x="480" y="464"/>
                    </a:lnTo>
                    <a:lnTo>
                      <a:pt x="344" y="448"/>
                    </a:lnTo>
                    <a:lnTo>
                      <a:pt x="160" y="424"/>
                    </a:lnTo>
                    <a:lnTo>
                      <a:pt x="144" y="424"/>
                    </a:lnTo>
                    <a:close/>
                  </a:path>
                </a:pathLst>
              </a:custGeom>
              <a:solidFill>
                <a:srgbClr val="9BBB59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>
                <a:off x="3373438" y="3946525"/>
                <a:ext cx="955675" cy="914400"/>
              </a:xfrm>
              <a:custGeom>
                <a:avLst/>
                <a:gdLst>
                  <a:gd name="T0" fmla="*/ 2147483647 w 560"/>
                  <a:gd name="T1" fmla="*/ 2147483647 h 584"/>
                  <a:gd name="T2" fmla="*/ 2147483647 w 560"/>
                  <a:gd name="T3" fmla="*/ 2147483647 h 584"/>
                  <a:gd name="T4" fmla="*/ 2147483647 w 560"/>
                  <a:gd name="T5" fmla="*/ 2147483647 h 584"/>
                  <a:gd name="T6" fmla="*/ 2147483647 w 560"/>
                  <a:gd name="T7" fmla="*/ 2147483647 h 584"/>
                  <a:gd name="T8" fmla="*/ 2147483647 w 560"/>
                  <a:gd name="T9" fmla="*/ 2147483647 h 584"/>
                  <a:gd name="T10" fmla="*/ 2147483647 w 560"/>
                  <a:gd name="T11" fmla="*/ 2147483647 h 584"/>
                  <a:gd name="T12" fmla="*/ 2147483647 w 560"/>
                  <a:gd name="T13" fmla="*/ 2147483647 h 584"/>
                  <a:gd name="T14" fmla="*/ 2147483647 w 560"/>
                  <a:gd name="T15" fmla="*/ 2147483647 h 584"/>
                  <a:gd name="T16" fmla="*/ 2147483647 w 560"/>
                  <a:gd name="T17" fmla="*/ 2147483647 h 584"/>
                  <a:gd name="T18" fmla="*/ 2147483647 w 560"/>
                  <a:gd name="T19" fmla="*/ 2147483647 h 584"/>
                  <a:gd name="T20" fmla="*/ 2147483647 w 560"/>
                  <a:gd name="T21" fmla="*/ 2147483647 h 584"/>
                  <a:gd name="T22" fmla="*/ 2147483647 w 560"/>
                  <a:gd name="T23" fmla="*/ 2147483647 h 584"/>
                  <a:gd name="T24" fmla="*/ 2147483647 w 560"/>
                  <a:gd name="T25" fmla="*/ 2147483647 h 584"/>
                  <a:gd name="T26" fmla="*/ 2147483647 w 560"/>
                  <a:gd name="T27" fmla="*/ 2147483647 h 584"/>
                  <a:gd name="T28" fmla="*/ 2147483647 w 560"/>
                  <a:gd name="T29" fmla="*/ 2147483647 h 584"/>
                  <a:gd name="T30" fmla="*/ 2147483647 w 560"/>
                  <a:gd name="T31" fmla="*/ 2147483647 h 584"/>
                  <a:gd name="T32" fmla="*/ 2147483647 w 560"/>
                  <a:gd name="T33" fmla="*/ 0 h 584"/>
                  <a:gd name="T34" fmla="*/ 2147483647 w 560"/>
                  <a:gd name="T35" fmla="*/ 0 h 584"/>
                  <a:gd name="T36" fmla="*/ 0 w 560"/>
                  <a:gd name="T37" fmla="*/ 2147483647 h 584"/>
                  <a:gd name="T38" fmla="*/ 0 w 560"/>
                  <a:gd name="T39" fmla="*/ 2147483647 h 584"/>
                  <a:gd name="T40" fmla="*/ 2147483647 w 560"/>
                  <a:gd name="T41" fmla="*/ 2147483647 h 584"/>
                  <a:gd name="T42" fmla="*/ 2147483647 w 560"/>
                  <a:gd name="T43" fmla="*/ 2147483647 h 584"/>
                  <a:gd name="T44" fmla="*/ 2147483647 w 560"/>
                  <a:gd name="T45" fmla="*/ 2147483647 h 5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0"/>
                  <a:gd name="T70" fmla="*/ 0 h 584"/>
                  <a:gd name="T71" fmla="*/ 560 w 560"/>
                  <a:gd name="T72" fmla="*/ 584 h 5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0" h="584">
                    <a:moveTo>
                      <a:pt x="80" y="536"/>
                    </a:moveTo>
                    <a:lnTo>
                      <a:pt x="80" y="536"/>
                    </a:lnTo>
                    <a:lnTo>
                      <a:pt x="216" y="552"/>
                    </a:lnTo>
                    <a:lnTo>
                      <a:pt x="216" y="544"/>
                    </a:lnTo>
                    <a:lnTo>
                      <a:pt x="216" y="528"/>
                    </a:lnTo>
                    <a:lnTo>
                      <a:pt x="520" y="560"/>
                    </a:lnTo>
                    <a:lnTo>
                      <a:pt x="552" y="96"/>
                    </a:lnTo>
                    <a:lnTo>
                      <a:pt x="560" y="48"/>
                    </a:lnTo>
                    <a:lnTo>
                      <a:pt x="512" y="48"/>
                    </a:lnTo>
                    <a:lnTo>
                      <a:pt x="328" y="32"/>
                    </a:lnTo>
                    <a:lnTo>
                      <a:pt x="128" y="8"/>
                    </a:lnTo>
                    <a:lnTo>
                      <a:pt x="80" y="0"/>
                    </a:lnTo>
                    <a:lnTo>
                      <a:pt x="0" y="568"/>
                    </a:lnTo>
                    <a:lnTo>
                      <a:pt x="72" y="584"/>
                    </a:lnTo>
                    <a:lnTo>
                      <a:pt x="80" y="536"/>
                    </a:lnTo>
                    <a:close/>
                  </a:path>
                </a:pathLst>
              </a:custGeom>
              <a:solidFill>
                <a:srgbClr val="F4602A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Freeform 41"/>
              <p:cNvSpPr>
                <a:spLocks/>
              </p:cNvSpPr>
              <p:nvPr/>
            </p:nvSpPr>
            <p:spPr bwMode="auto">
              <a:xfrm>
                <a:off x="2949575" y="1927225"/>
                <a:ext cx="1393825" cy="815975"/>
              </a:xfrm>
              <a:custGeom>
                <a:avLst/>
                <a:gdLst>
                  <a:gd name="T0" fmla="*/ 2147483647 w 816"/>
                  <a:gd name="T1" fmla="*/ 2147483647 h 520"/>
                  <a:gd name="T2" fmla="*/ 2147483647 w 816"/>
                  <a:gd name="T3" fmla="*/ 2147483647 h 520"/>
                  <a:gd name="T4" fmla="*/ 2147483647 w 816"/>
                  <a:gd name="T5" fmla="*/ 2147483647 h 520"/>
                  <a:gd name="T6" fmla="*/ 2147483647 w 816"/>
                  <a:gd name="T7" fmla="*/ 2147483647 h 520"/>
                  <a:gd name="T8" fmla="*/ 2147483647 w 816"/>
                  <a:gd name="T9" fmla="*/ 0 h 520"/>
                  <a:gd name="T10" fmla="*/ 0 w 816"/>
                  <a:gd name="T11" fmla="*/ 2147483647 h 520"/>
                  <a:gd name="T12" fmla="*/ 2147483647 w 816"/>
                  <a:gd name="T13" fmla="*/ 2147483647 h 520"/>
                  <a:gd name="T14" fmla="*/ 2147483647 w 816"/>
                  <a:gd name="T15" fmla="*/ 2147483647 h 520"/>
                  <a:gd name="T16" fmla="*/ 2147483647 w 816"/>
                  <a:gd name="T17" fmla="*/ 2147483647 h 520"/>
                  <a:gd name="T18" fmla="*/ 2147483647 w 816"/>
                  <a:gd name="T19" fmla="*/ 2147483647 h 520"/>
                  <a:gd name="T20" fmla="*/ 2147483647 w 816"/>
                  <a:gd name="T21" fmla="*/ 2147483647 h 520"/>
                  <a:gd name="T22" fmla="*/ 2147483647 w 816"/>
                  <a:gd name="T23" fmla="*/ 2147483647 h 520"/>
                  <a:gd name="T24" fmla="*/ 2147483647 w 816"/>
                  <a:gd name="T25" fmla="*/ 2147483647 h 520"/>
                  <a:gd name="T26" fmla="*/ 2147483647 w 816"/>
                  <a:gd name="T27" fmla="*/ 2147483647 h 520"/>
                  <a:gd name="T28" fmla="*/ 2147483647 w 816"/>
                  <a:gd name="T29" fmla="*/ 2147483647 h 520"/>
                  <a:gd name="T30" fmla="*/ 2147483647 w 816"/>
                  <a:gd name="T31" fmla="*/ 2147483647 h 520"/>
                  <a:gd name="T32" fmla="*/ 2147483647 w 816"/>
                  <a:gd name="T33" fmla="*/ 2147483647 h 520"/>
                  <a:gd name="T34" fmla="*/ 2147483647 w 816"/>
                  <a:gd name="T35" fmla="*/ 2147483647 h 520"/>
                  <a:gd name="T36" fmla="*/ 2147483647 w 816"/>
                  <a:gd name="T37" fmla="*/ 2147483647 h 520"/>
                  <a:gd name="T38" fmla="*/ 2147483647 w 816"/>
                  <a:gd name="T39" fmla="*/ 2147483647 h 520"/>
                  <a:gd name="T40" fmla="*/ 2147483647 w 816"/>
                  <a:gd name="T41" fmla="*/ 2147483647 h 520"/>
                  <a:gd name="T42" fmla="*/ 2147483647 w 816"/>
                  <a:gd name="T43" fmla="*/ 2147483647 h 520"/>
                  <a:gd name="T44" fmla="*/ 2147483647 w 816"/>
                  <a:gd name="T45" fmla="*/ 2147483647 h 520"/>
                  <a:gd name="T46" fmla="*/ 2147483647 w 816"/>
                  <a:gd name="T47" fmla="*/ 2147483647 h 520"/>
                  <a:gd name="T48" fmla="*/ 2147483647 w 816"/>
                  <a:gd name="T49" fmla="*/ 2147483647 h 520"/>
                  <a:gd name="T50" fmla="*/ 2147483647 w 816"/>
                  <a:gd name="T51" fmla="*/ 2147483647 h 520"/>
                  <a:gd name="T52" fmla="*/ 2147483647 w 816"/>
                  <a:gd name="T53" fmla="*/ 2147483647 h 520"/>
                  <a:gd name="T54" fmla="*/ 2147483647 w 816"/>
                  <a:gd name="T55" fmla="*/ 2147483647 h 520"/>
                  <a:gd name="T56" fmla="*/ 2147483647 w 816"/>
                  <a:gd name="T57" fmla="*/ 2147483647 h 520"/>
                  <a:gd name="T58" fmla="*/ 2147483647 w 816"/>
                  <a:gd name="T59" fmla="*/ 2147483647 h 520"/>
                  <a:gd name="T60" fmla="*/ 2147483647 w 816"/>
                  <a:gd name="T61" fmla="*/ 2147483647 h 520"/>
                  <a:gd name="T62" fmla="*/ 2147483647 w 816"/>
                  <a:gd name="T63" fmla="*/ 2147483647 h 520"/>
                  <a:gd name="T64" fmla="*/ 2147483647 w 816"/>
                  <a:gd name="T65" fmla="*/ 2147483647 h 520"/>
                  <a:gd name="T66" fmla="*/ 2147483647 w 816"/>
                  <a:gd name="T67" fmla="*/ 2147483647 h 520"/>
                  <a:gd name="T68" fmla="*/ 2147483647 w 816"/>
                  <a:gd name="T69" fmla="*/ 2147483647 h 520"/>
                  <a:gd name="T70" fmla="*/ 2147483647 w 816"/>
                  <a:gd name="T71" fmla="*/ 2147483647 h 520"/>
                  <a:gd name="T72" fmla="*/ 2147483647 w 816"/>
                  <a:gd name="T73" fmla="*/ 2147483647 h 520"/>
                  <a:gd name="T74" fmla="*/ 2147483647 w 816"/>
                  <a:gd name="T75" fmla="*/ 2147483647 h 520"/>
                  <a:gd name="T76" fmla="*/ 2147483647 w 816"/>
                  <a:gd name="T77" fmla="*/ 2147483647 h 520"/>
                  <a:gd name="T78" fmla="*/ 2147483647 w 816"/>
                  <a:gd name="T79" fmla="*/ 2147483647 h 520"/>
                  <a:gd name="T80" fmla="*/ 2147483647 w 816"/>
                  <a:gd name="T81" fmla="*/ 2147483647 h 520"/>
                  <a:gd name="T82" fmla="*/ 2147483647 w 816"/>
                  <a:gd name="T83" fmla="*/ 2147483647 h 520"/>
                  <a:gd name="T84" fmla="*/ 2147483647 w 816"/>
                  <a:gd name="T85" fmla="*/ 2147483647 h 520"/>
                  <a:gd name="T86" fmla="*/ 2147483647 w 816"/>
                  <a:gd name="T87" fmla="*/ 2147483647 h 520"/>
                  <a:gd name="T88" fmla="*/ 2147483647 w 816"/>
                  <a:gd name="T89" fmla="*/ 2147483647 h 520"/>
                  <a:gd name="T90" fmla="*/ 2147483647 w 816"/>
                  <a:gd name="T91" fmla="*/ 2147483647 h 520"/>
                  <a:gd name="T92" fmla="*/ 2147483647 w 816"/>
                  <a:gd name="T93" fmla="*/ 2147483647 h 520"/>
                  <a:gd name="T94" fmla="*/ 2147483647 w 816"/>
                  <a:gd name="T95" fmla="*/ 2147483647 h 520"/>
                  <a:gd name="T96" fmla="*/ 2147483647 w 816"/>
                  <a:gd name="T97" fmla="*/ 2147483647 h 520"/>
                  <a:gd name="T98" fmla="*/ 2147483647 w 816"/>
                  <a:gd name="T99" fmla="*/ 2147483647 h 520"/>
                  <a:gd name="T100" fmla="*/ 2147483647 w 816"/>
                  <a:gd name="T101" fmla="*/ 2147483647 h 520"/>
                  <a:gd name="T102" fmla="*/ 2147483647 w 816"/>
                  <a:gd name="T103" fmla="*/ 2147483647 h 520"/>
                  <a:gd name="T104" fmla="*/ 2147483647 w 816"/>
                  <a:gd name="T105" fmla="*/ 2147483647 h 520"/>
                  <a:gd name="T106" fmla="*/ 2147483647 w 816"/>
                  <a:gd name="T107" fmla="*/ 2147483647 h 520"/>
                  <a:gd name="T108" fmla="*/ 2147483647 w 816"/>
                  <a:gd name="T109" fmla="*/ 2147483647 h 520"/>
                  <a:gd name="T110" fmla="*/ 2147483647 w 816"/>
                  <a:gd name="T111" fmla="*/ 2147483647 h 520"/>
                  <a:gd name="T112" fmla="*/ 2147483647 w 816"/>
                  <a:gd name="T113" fmla="*/ 2147483647 h 520"/>
                  <a:gd name="T114" fmla="*/ 2147483647 w 816"/>
                  <a:gd name="T115" fmla="*/ 2147483647 h 520"/>
                  <a:gd name="T116" fmla="*/ 2147483647 w 816"/>
                  <a:gd name="T117" fmla="*/ 2147483647 h 520"/>
                  <a:gd name="T118" fmla="*/ 2147483647 w 816"/>
                  <a:gd name="T119" fmla="*/ 2147483647 h 520"/>
                  <a:gd name="T120" fmla="*/ 2147483647 w 816"/>
                  <a:gd name="T121" fmla="*/ 2147483647 h 5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6"/>
                  <a:gd name="T184" fmla="*/ 0 h 520"/>
                  <a:gd name="T185" fmla="*/ 816 w 816"/>
                  <a:gd name="T186" fmla="*/ 520 h 5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6" h="520">
                    <a:moveTo>
                      <a:pt x="368" y="472"/>
                    </a:moveTo>
                    <a:lnTo>
                      <a:pt x="568" y="496"/>
                    </a:lnTo>
                    <a:lnTo>
                      <a:pt x="784" y="520"/>
                    </a:lnTo>
                    <a:lnTo>
                      <a:pt x="816" y="112"/>
                    </a:lnTo>
                    <a:lnTo>
                      <a:pt x="696" y="112"/>
                    </a:lnTo>
                    <a:lnTo>
                      <a:pt x="328" y="56"/>
                    </a:lnTo>
                    <a:lnTo>
                      <a:pt x="88" y="16"/>
                    </a:lnTo>
                    <a:lnTo>
                      <a:pt x="16" y="0"/>
                    </a:lnTo>
                    <a:lnTo>
                      <a:pt x="0" y="96"/>
                    </a:lnTo>
                    <a:lnTo>
                      <a:pt x="8" y="112"/>
                    </a:lnTo>
                    <a:lnTo>
                      <a:pt x="16" y="136"/>
                    </a:lnTo>
                    <a:lnTo>
                      <a:pt x="16" y="144"/>
                    </a:lnTo>
                    <a:lnTo>
                      <a:pt x="8" y="144"/>
                    </a:lnTo>
                    <a:lnTo>
                      <a:pt x="16" y="152"/>
                    </a:lnTo>
                    <a:lnTo>
                      <a:pt x="8" y="152"/>
                    </a:lnTo>
                    <a:lnTo>
                      <a:pt x="8" y="160"/>
                    </a:lnTo>
                    <a:lnTo>
                      <a:pt x="24" y="168"/>
                    </a:lnTo>
                    <a:lnTo>
                      <a:pt x="24" y="176"/>
                    </a:lnTo>
                    <a:lnTo>
                      <a:pt x="40" y="176"/>
                    </a:lnTo>
                    <a:lnTo>
                      <a:pt x="48" y="216"/>
                    </a:lnTo>
                    <a:lnTo>
                      <a:pt x="48" y="232"/>
                    </a:lnTo>
                    <a:lnTo>
                      <a:pt x="56" y="232"/>
                    </a:lnTo>
                    <a:lnTo>
                      <a:pt x="56" y="240"/>
                    </a:lnTo>
                    <a:lnTo>
                      <a:pt x="64" y="240"/>
                    </a:lnTo>
                    <a:lnTo>
                      <a:pt x="72" y="248"/>
                    </a:lnTo>
                    <a:lnTo>
                      <a:pt x="88" y="248"/>
                    </a:lnTo>
                    <a:lnTo>
                      <a:pt x="88" y="256"/>
                    </a:lnTo>
                    <a:lnTo>
                      <a:pt x="80" y="272"/>
                    </a:lnTo>
                    <a:lnTo>
                      <a:pt x="80" y="280"/>
                    </a:lnTo>
                    <a:lnTo>
                      <a:pt x="72" y="288"/>
                    </a:lnTo>
                    <a:lnTo>
                      <a:pt x="72" y="296"/>
                    </a:lnTo>
                    <a:lnTo>
                      <a:pt x="72" y="304"/>
                    </a:lnTo>
                    <a:lnTo>
                      <a:pt x="64" y="312"/>
                    </a:lnTo>
                    <a:lnTo>
                      <a:pt x="72" y="320"/>
                    </a:lnTo>
                    <a:lnTo>
                      <a:pt x="64" y="328"/>
                    </a:lnTo>
                    <a:lnTo>
                      <a:pt x="56" y="328"/>
                    </a:lnTo>
                    <a:lnTo>
                      <a:pt x="56" y="344"/>
                    </a:lnTo>
                    <a:lnTo>
                      <a:pt x="56" y="352"/>
                    </a:lnTo>
                    <a:lnTo>
                      <a:pt x="56" y="360"/>
                    </a:lnTo>
                    <a:lnTo>
                      <a:pt x="64" y="360"/>
                    </a:lnTo>
                    <a:lnTo>
                      <a:pt x="64" y="368"/>
                    </a:lnTo>
                    <a:lnTo>
                      <a:pt x="80" y="368"/>
                    </a:lnTo>
                    <a:lnTo>
                      <a:pt x="96" y="352"/>
                    </a:lnTo>
                    <a:lnTo>
                      <a:pt x="104" y="352"/>
                    </a:lnTo>
                    <a:lnTo>
                      <a:pt x="104" y="368"/>
                    </a:lnTo>
                    <a:lnTo>
                      <a:pt x="104" y="376"/>
                    </a:lnTo>
                    <a:lnTo>
                      <a:pt x="104" y="392"/>
                    </a:lnTo>
                    <a:lnTo>
                      <a:pt x="112" y="408"/>
                    </a:lnTo>
                    <a:lnTo>
                      <a:pt x="120" y="424"/>
                    </a:lnTo>
                    <a:lnTo>
                      <a:pt x="120" y="432"/>
                    </a:lnTo>
                    <a:lnTo>
                      <a:pt x="112" y="432"/>
                    </a:lnTo>
                    <a:lnTo>
                      <a:pt x="112" y="440"/>
                    </a:lnTo>
                    <a:lnTo>
                      <a:pt x="120" y="448"/>
                    </a:lnTo>
                    <a:lnTo>
                      <a:pt x="128" y="448"/>
                    </a:lnTo>
                    <a:lnTo>
                      <a:pt x="136" y="464"/>
                    </a:lnTo>
                    <a:lnTo>
                      <a:pt x="136" y="472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52" y="504"/>
                    </a:lnTo>
                    <a:lnTo>
                      <a:pt x="152" y="496"/>
                    </a:lnTo>
                    <a:lnTo>
                      <a:pt x="160" y="488"/>
                    </a:lnTo>
                    <a:lnTo>
                      <a:pt x="168" y="488"/>
                    </a:lnTo>
                    <a:lnTo>
                      <a:pt x="176" y="496"/>
                    </a:lnTo>
                    <a:lnTo>
                      <a:pt x="184" y="496"/>
                    </a:lnTo>
                    <a:lnTo>
                      <a:pt x="192" y="488"/>
                    </a:lnTo>
                    <a:lnTo>
                      <a:pt x="200" y="488"/>
                    </a:lnTo>
                    <a:lnTo>
                      <a:pt x="200" y="496"/>
                    </a:lnTo>
                    <a:lnTo>
                      <a:pt x="208" y="496"/>
                    </a:lnTo>
                    <a:lnTo>
                      <a:pt x="224" y="488"/>
                    </a:lnTo>
                    <a:lnTo>
                      <a:pt x="232" y="496"/>
                    </a:lnTo>
                    <a:lnTo>
                      <a:pt x="240" y="496"/>
                    </a:lnTo>
                    <a:lnTo>
                      <a:pt x="248" y="496"/>
                    </a:lnTo>
                    <a:lnTo>
                      <a:pt x="256" y="480"/>
                    </a:lnTo>
                    <a:lnTo>
                      <a:pt x="264" y="480"/>
                    </a:lnTo>
                    <a:lnTo>
                      <a:pt x="272" y="496"/>
                    </a:lnTo>
                    <a:lnTo>
                      <a:pt x="280" y="512"/>
                    </a:lnTo>
                    <a:lnTo>
                      <a:pt x="288" y="456"/>
                    </a:lnTo>
                    <a:lnTo>
                      <a:pt x="368" y="472"/>
                    </a:lnTo>
                    <a:close/>
                  </a:path>
                </a:pathLst>
              </a:custGeom>
              <a:solidFill>
                <a:srgbClr val="9BBB59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Freeform 42"/>
              <p:cNvSpPr>
                <a:spLocks/>
              </p:cNvSpPr>
              <p:nvPr/>
            </p:nvSpPr>
            <p:spPr bwMode="auto">
              <a:xfrm>
                <a:off x="3509963" y="3306763"/>
                <a:ext cx="995362" cy="727075"/>
              </a:xfrm>
              <a:custGeom>
                <a:avLst/>
                <a:gdLst>
                  <a:gd name="T0" fmla="*/ 2147483647 w 584"/>
                  <a:gd name="T1" fmla="*/ 2147483647 h 464"/>
                  <a:gd name="T2" fmla="*/ 2147483647 w 584"/>
                  <a:gd name="T3" fmla="*/ 2147483647 h 464"/>
                  <a:gd name="T4" fmla="*/ 2147483647 w 584"/>
                  <a:gd name="T5" fmla="*/ 2147483647 h 464"/>
                  <a:gd name="T6" fmla="*/ 0 w 584"/>
                  <a:gd name="T7" fmla="*/ 2147483647 h 464"/>
                  <a:gd name="T8" fmla="*/ 0 w 584"/>
                  <a:gd name="T9" fmla="*/ 2147483647 h 464"/>
                  <a:gd name="T10" fmla="*/ 2147483647 w 584"/>
                  <a:gd name="T11" fmla="*/ 0 h 464"/>
                  <a:gd name="T12" fmla="*/ 2147483647 w 584"/>
                  <a:gd name="T13" fmla="*/ 0 h 464"/>
                  <a:gd name="T14" fmla="*/ 2147483647 w 584"/>
                  <a:gd name="T15" fmla="*/ 2147483647 h 464"/>
                  <a:gd name="T16" fmla="*/ 2147483647 w 584"/>
                  <a:gd name="T17" fmla="*/ 2147483647 h 464"/>
                  <a:gd name="T18" fmla="*/ 2147483647 w 584"/>
                  <a:gd name="T19" fmla="*/ 2147483647 h 464"/>
                  <a:gd name="T20" fmla="*/ 2147483647 w 584"/>
                  <a:gd name="T21" fmla="*/ 2147483647 h 464"/>
                  <a:gd name="T22" fmla="*/ 2147483647 w 584"/>
                  <a:gd name="T23" fmla="*/ 2147483647 h 464"/>
                  <a:gd name="T24" fmla="*/ 2147483647 w 584"/>
                  <a:gd name="T25" fmla="*/ 2147483647 h 464"/>
                  <a:gd name="T26" fmla="*/ 2147483647 w 584"/>
                  <a:gd name="T27" fmla="*/ 2147483647 h 464"/>
                  <a:gd name="T28" fmla="*/ 2147483647 w 584"/>
                  <a:gd name="T29" fmla="*/ 2147483647 h 464"/>
                  <a:gd name="T30" fmla="*/ 2147483647 w 584"/>
                  <a:gd name="T31" fmla="*/ 2147483647 h 464"/>
                  <a:gd name="T32" fmla="*/ 2147483647 w 584"/>
                  <a:gd name="T33" fmla="*/ 2147483647 h 464"/>
                  <a:gd name="T34" fmla="*/ 2147483647 w 584"/>
                  <a:gd name="T35" fmla="*/ 2147483647 h 4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84"/>
                  <a:gd name="T55" fmla="*/ 0 h 464"/>
                  <a:gd name="T56" fmla="*/ 584 w 584"/>
                  <a:gd name="T57" fmla="*/ 464 h 4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84" h="464">
                    <a:moveTo>
                      <a:pt x="432" y="456"/>
                    </a:moveTo>
                    <a:lnTo>
                      <a:pt x="248" y="440"/>
                    </a:lnTo>
                    <a:lnTo>
                      <a:pt x="48" y="416"/>
                    </a:lnTo>
                    <a:lnTo>
                      <a:pt x="0" y="408"/>
                    </a:lnTo>
                    <a:lnTo>
                      <a:pt x="56" y="0"/>
                    </a:lnTo>
                    <a:lnTo>
                      <a:pt x="248" y="24"/>
                    </a:lnTo>
                    <a:lnTo>
                      <a:pt x="384" y="40"/>
                    </a:lnTo>
                    <a:lnTo>
                      <a:pt x="424" y="40"/>
                    </a:lnTo>
                    <a:lnTo>
                      <a:pt x="584" y="56"/>
                    </a:lnTo>
                    <a:lnTo>
                      <a:pt x="576" y="152"/>
                    </a:lnTo>
                    <a:lnTo>
                      <a:pt x="552" y="464"/>
                    </a:lnTo>
                    <a:lnTo>
                      <a:pt x="480" y="456"/>
                    </a:lnTo>
                    <a:lnTo>
                      <a:pt x="432" y="456"/>
                    </a:lnTo>
                    <a:close/>
                  </a:path>
                </a:pathLst>
              </a:custGeom>
              <a:solidFill>
                <a:srgbClr val="F4602A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Freeform 43"/>
              <p:cNvSpPr>
                <a:spLocks/>
              </p:cNvSpPr>
              <p:nvPr/>
            </p:nvSpPr>
            <p:spPr bwMode="auto">
              <a:xfrm>
                <a:off x="4314825" y="2103438"/>
                <a:ext cx="903288" cy="525462"/>
              </a:xfrm>
              <a:custGeom>
                <a:avLst/>
                <a:gdLst>
                  <a:gd name="T0" fmla="*/ 0 w 529"/>
                  <a:gd name="T1" fmla="*/ 2147483647 h 336"/>
                  <a:gd name="T2" fmla="*/ 0 w 529"/>
                  <a:gd name="T3" fmla="*/ 2147483647 h 336"/>
                  <a:gd name="T4" fmla="*/ 0 w 529"/>
                  <a:gd name="T5" fmla="*/ 2147483647 h 336"/>
                  <a:gd name="T6" fmla="*/ 2147483647 w 529"/>
                  <a:gd name="T7" fmla="*/ 2147483647 h 336"/>
                  <a:gd name="T8" fmla="*/ 2147483647 w 529"/>
                  <a:gd name="T9" fmla="*/ 0 h 336"/>
                  <a:gd name="T10" fmla="*/ 2147483647 w 529"/>
                  <a:gd name="T11" fmla="*/ 2147483647 h 336"/>
                  <a:gd name="T12" fmla="*/ 2147483647 w 529"/>
                  <a:gd name="T13" fmla="*/ 2147483647 h 336"/>
                  <a:gd name="T14" fmla="*/ 2147483647 w 529"/>
                  <a:gd name="T15" fmla="*/ 2147483647 h 336"/>
                  <a:gd name="T16" fmla="*/ 2147483647 w 529"/>
                  <a:gd name="T17" fmla="*/ 2147483647 h 336"/>
                  <a:gd name="T18" fmla="*/ 2147483647 w 529"/>
                  <a:gd name="T19" fmla="*/ 2147483647 h 336"/>
                  <a:gd name="T20" fmla="*/ 2147483647 w 529"/>
                  <a:gd name="T21" fmla="*/ 2147483647 h 336"/>
                  <a:gd name="T22" fmla="*/ 2147483647 w 529"/>
                  <a:gd name="T23" fmla="*/ 2147483647 h 336"/>
                  <a:gd name="T24" fmla="*/ 2147483647 w 529"/>
                  <a:gd name="T25" fmla="*/ 2147483647 h 336"/>
                  <a:gd name="T26" fmla="*/ 2147483647 w 529"/>
                  <a:gd name="T27" fmla="*/ 2147483647 h 336"/>
                  <a:gd name="T28" fmla="*/ 2147483647 w 529"/>
                  <a:gd name="T29" fmla="*/ 2147483647 h 336"/>
                  <a:gd name="T30" fmla="*/ 2147483647 w 529"/>
                  <a:gd name="T31" fmla="*/ 2147483647 h 336"/>
                  <a:gd name="T32" fmla="*/ 2147483647 w 529"/>
                  <a:gd name="T33" fmla="*/ 2147483647 h 336"/>
                  <a:gd name="T34" fmla="*/ 2147483647 w 529"/>
                  <a:gd name="T35" fmla="*/ 2147483647 h 336"/>
                  <a:gd name="T36" fmla="*/ 2147483647 w 529"/>
                  <a:gd name="T37" fmla="*/ 2147483647 h 336"/>
                  <a:gd name="T38" fmla="*/ 2147483647 w 529"/>
                  <a:gd name="T39" fmla="*/ 2147483647 h 336"/>
                  <a:gd name="T40" fmla="*/ 2147483647 w 529"/>
                  <a:gd name="T41" fmla="*/ 2147483647 h 336"/>
                  <a:gd name="T42" fmla="*/ 2147483647 w 529"/>
                  <a:gd name="T43" fmla="*/ 2147483647 h 336"/>
                  <a:gd name="T44" fmla="*/ 2147483647 w 529"/>
                  <a:gd name="T45" fmla="*/ 2147483647 h 336"/>
                  <a:gd name="T46" fmla="*/ 2147483647 w 529"/>
                  <a:gd name="T47" fmla="*/ 2147483647 h 336"/>
                  <a:gd name="T48" fmla="*/ 2147483647 w 529"/>
                  <a:gd name="T49" fmla="*/ 2147483647 h 336"/>
                  <a:gd name="T50" fmla="*/ 2147483647 w 529"/>
                  <a:gd name="T51" fmla="*/ 2147483647 h 336"/>
                  <a:gd name="T52" fmla="*/ 2147483647 w 529"/>
                  <a:gd name="T53" fmla="*/ 2147483647 h 336"/>
                  <a:gd name="T54" fmla="*/ 2147483647 w 529"/>
                  <a:gd name="T55" fmla="*/ 2147483647 h 336"/>
                  <a:gd name="T56" fmla="*/ 2147483647 w 529"/>
                  <a:gd name="T57" fmla="*/ 2147483647 h 336"/>
                  <a:gd name="T58" fmla="*/ 2147483647 w 529"/>
                  <a:gd name="T59" fmla="*/ 2147483647 h 336"/>
                  <a:gd name="T60" fmla="*/ 2147483647 w 529"/>
                  <a:gd name="T61" fmla="*/ 2147483647 h 336"/>
                  <a:gd name="T62" fmla="*/ 2147483647 w 529"/>
                  <a:gd name="T63" fmla="*/ 2147483647 h 336"/>
                  <a:gd name="T64" fmla="*/ 2147483647 w 529"/>
                  <a:gd name="T65" fmla="*/ 2147483647 h 336"/>
                  <a:gd name="T66" fmla="*/ 2147483647 w 529"/>
                  <a:gd name="T67" fmla="*/ 2147483647 h 336"/>
                  <a:gd name="T68" fmla="*/ 2147483647 w 529"/>
                  <a:gd name="T69" fmla="*/ 2147483647 h 336"/>
                  <a:gd name="T70" fmla="*/ 2147483647 w 529"/>
                  <a:gd name="T71" fmla="*/ 2147483647 h 336"/>
                  <a:gd name="T72" fmla="*/ 2147483647 w 529"/>
                  <a:gd name="T73" fmla="*/ 2147483647 h 336"/>
                  <a:gd name="T74" fmla="*/ 2147483647 w 529"/>
                  <a:gd name="T75" fmla="*/ 2147483647 h 336"/>
                  <a:gd name="T76" fmla="*/ 0 w 529"/>
                  <a:gd name="T77" fmla="*/ 2147483647 h 3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9"/>
                  <a:gd name="T118" fmla="*/ 0 h 336"/>
                  <a:gd name="T119" fmla="*/ 529 w 529"/>
                  <a:gd name="T120" fmla="*/ 336 h 3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9" h="336">
                    <a:moveTo>
                      <a:pt x="0" y="312"/>
                    </a:moveTo>
                    <a:lnTo>
                      <a:pt x="0" y="304"/>
                    </a:lnTo>
                    <a:lnTo>
                      <a:pt x="0" y="288"/>
                    </a:lnTo>
                    <a:lnTo>
                      <a:pt x="16" y="96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280" y="16"/>
                    </a:lnTo>
                    <a:lnTo>
                      <a:pt x="441" y="24"/>
                    </a:lnTo>
                    <a:lnTo>
                      <a:pt x="473" y="24"/>
                    </a:lnTo>
                    <a:lnTo>
                      <a:pt x="481" y="24"/>
                    </a:lnTo>
                    <a:lnTo>
                      <a:pt x="489" y="56"/>
                    </a:lnTo>
                    <a:lnTo>
                      <a:pt x="489" y="72"/>
                    </a:lnTo>
                    <a:lnTo>
                      <a:pt x="489" y="112"/>
                    </a:lnTo>
                    <a:lnTo>
                      <a:pt x="489" y="136"/>
                    </a:lnTo>
                    <a:lnTo>
                      <a:pt x="497" y="144"/>
                    </a:lnTo>
                    <a:lnTo>
                      <a:pt x="505" y="152"/>
                    </a:lnTo>
                    <a:lnTo>
                      <a:pt x="505" y="184"/>
                    </a:lnTo>
                    <a:lnTo>
                      <a:pt x="505" y="200"/>
                    </a:lnTo>
                    <a:lnTo>
                      <a:pt x="505" y="216"/>
                    </a:lnTo>
                    <a:lnTo>
                      <a:pt x="505" y="224"/>
                    </a:lnTo>
                    <a:lnTo>
                      <a:pt x="513" y="240"/>
                    </a:lnTo>
                    <a:lnTo>
                      <a:pt x="513" y="256"/>
                    </a:lnTo>
                    <a:lnTo>
                      <a:pt x="513" y="280"/>
                    </a:lnTo>
                    <a:lnTo>
                      <a:pt x="521" y="288"/>
                    </a:lnTo>
                    <a:lnTo>
                      <a:pt x="529" y="304"/>
                    </a:lnTo>
                    <a:lnTo>
                      <a:pt x="529" y="328"/>
                    </a:lnTo>
                    <a:lnTo>
                      <a:pt x="529" y="336"/>
                    </a:lnTo>
                    <a:lnTo>
                      <a:pt x="505" y="336"/>
                    </a:lnTo>
                    <a:lnTo>
                      <a:pt x="296" y="328"/>
                    </a:lnTo>
                    <a:lnTo>
                      <a:pt x="16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Freeform 44"/>
              <p:cNvSpPr>
                <a:spLocks/>
              </p:cNvSpPr>
              <p:nvPr/>
            </p:nvSpPr>
            <p:spPr bwMode="auto">
              <a:xfrm>
                <a:off x="4275138" y="2592388"/>
                <a:ext cx="955675" cy="601662"/>
              </a:xfrm>
              <a:custGeom>
                <a:avLst/>
                <a:gdLst>
                  <a:gd name="T0" fmla="*/ 2147483647 w 561"/>
                  <a:gd name="T1" fmla="*/ 2147483647 h 384"/>
                  <a:gd name="T2" fmla="*/ 2147483647 w 561"/>
                  <a:gd name="T3" fmla="*/ 2147483647 h 384"/>
                  <a:gd name="T4" fmla="*/ 2147483647 w 561"/>
                  <a:gd name="T5" fmla="*/ 2147483647 h 384"/>
                  <a:gd name="T6" fmla="*/ 2147483647 w 561"/>
                  <a:gd name="T7" fmla="*/ 2147483647 h 384"/>
                  <a:gd name="T8" fmla="*/ 2147483647 w 561"/>
                  <a:gd name="T9" fmla="*/ 2147483647 h 384"/>
                  <a:gd name="T10" fmla="*/ 2147483647 w 561"/>
                  <a:gd name="T11" fmla="*/ 2147483647 h 384"/>
                  <a:gd name="T12" fmla="*/ 2147483647 w 561"/>
                  <a:gd name="T13" fmla="*/ 2147483647 h 384"/>
                  <a:gd name="T14" fmla="*/ 2147483647 w 561"/>
                  <a:gd name="T15" fmla="*/ 2147483647 h 384"/>
                  <a:gd name="T16" fmla="*/ 2147483647 w 561"/>
                  <a:gd name="T17" fmla="*/ 2147483647 h 384"/>
                  <a:gd name="T18" fmla="*/ 2147483647 w 561"/>
                  <a:gd name="T19" fmla="*/ 2147483647 h 384"/>
                  <a:gd name="T20" fmla="*/ 2147483647 w 561"/>
                  <a:gd name="T21" fmla="*/ 2147483647 h 384"/>
                  <a:gd name="T22" fmla="*/ 2147483647 w 561"/>
                  <a:gd name="T23" fmla="*/ 2147483647 h 384"/>
                  <a:gd name="T24" fmla="*/ 2147483647 w 561"/>
                  <a:gd name="T25" fmla="*/ 2147483647 h 384"/>
                  <a:gd name="T26" fmla="*/ 2147483647 w 561"/>
                  <a:gd name="T27" fmla="*/ 2147483647 h 384"/>
                  <a:gd name="T28" fmla="*/ 2147483647 w 561"/>
                  <a:gd name="T29" fmla="*/ 2147483647 h 384"/>
                  <a:gd name="T30" fmla="*/ 2147483647 w 561"/>
                  <a:gd name="T31" fmla="*/ 2147483647 h 384"/>
                  <a:gd name="T32" fmla="*/ 2147483647 w 561"/>
                  <a:gd name="T33" fmla="*/ 2147483647 h 384"/>
                  <a:gd name="T34" fmla="*/ 2147483647 w 561"/>
                  <a:gd name="T35" fmla="*/ 2147483647 h 384"/>
                  <a:gd name="T36" fmla="*/ 2147483647 w 561"/>
                  <a:gd name="T37" fmla="*/ 2147483647 h 384"/>
                  <a:gd name="T38" fmla="*/ 2147483647 w 561"/>
                  <a:gd name="T39" fmla="*/ 2147483647 h 384"/>
                  <a:gd name="T40" fmla="*/ 2147483647 w 561"/>
                  <a:gd name="T41" fmla="*/ 2147483647 h 384"/>
                  <a:gd name="T42" fmla="*/ 2147483647 w 561"/>
                  <a:gd name="T43" fmla="*/ 2147483647 h 384"/>
                  <a:gd name="T44" fmla="*/ 2147483647 w 561"/>
                  <a:gd name="T45" fmla="*/ 2147483647 h 384"/>
                  <a:gd name="T46" fmla="*/ 2147483647 w 561"/>
                  <a:gd name="T47" fmla="*/ 2147483647 h 384"/>
                  <a:gd name="T48" fmla="*/ 2147483647 w 561"/>
                  <a:gd name="T49" fmla="*/ 2147483647 h 384"/>
                  <a:gd name="T50" fmla="*/ 2147483647 w 561"/>
                  <a:gd name="T51" fmla="*/ 2147483647 h 384"/>
                  <a:gd name="T52" fmla="*/ 2147483647 w 561"/>
                  <a:gd name="T53" fmla="*/ 0 h 384"/>
                  <a:gd name="T54" fmla="*/ 2147483647 w 561"/>
                  <a:gd name="T55" fmla="*/ 0 h 384"/>
                  <a:gd name="T56" fmla="*/ 2147483647 w 561"/>
                  <a:gd name="T57" fmla="*/ 2147483647 h 384"/>
                  <a:gd name="T58" fmla="*/ 0 w 561"/>
                  <a:gd name="T59" fmla="*/ 2147483647 h 384"/>
                  <a:gd name="T60" fmla="*/ 2147483647 w 561"/>
                  <a:gd name="T61" fmla="*/ 2147483647 h 384"/>
                  <a:gd name="T62" fmla="*/ 2147483647 w 561"/>
                  <a:gd name="T63" fmla="*/ 2147483647 h 3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1"/>
                  <a:gd name="T97" fmla="*/ 0 h 384"/>
                  <a:gd name="T98" fmla="*/ 561 w 561"/>
                  <a:gd name="T99" fmla="*/ 384 h 3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1" h="384">
                    <a:moveTo>
                      <a:pt x="400" y="312"/>
                    </a:moveTo>
                    <a:lnTo>
                      <a:pt x="432" y="336"/>
                    </a:lnTo>
                    <a:lnTo>
                      <a:pt x="440" y="344"/>
                    </a:lnTo>
                    <a:lnTo>
                      <a:pt x="448" y="336"/>
                    </a:lnTo>
                    <a:lnTo>
                      <a:pt x="456" y="328"/>
                    </a:lnTo>
                    <a:lnTo>
                      <a:pt x="497" y="328"/>
                    </a:lnTo>
                    <a:lnTo>
                      <a:pt x="505" y="336"/>
                    </a:lnTo>
                    <a:lnTo>
                      <a:pt x="513" y="344"/>
                    </a:lnTo>
                    <a:lnTo>
                      <a:pt x="521" y="344"/>
                    </a:lnTo>
                    <a:lnTo>
                      <a:pt x="529" y="344"/>
                    </a:lnTo>
                    <a:lnTo>
                      <a:pt x="545" y="360"/>
                    </a:lnTo>
                    <a:lnTo>
                      <a:pt x="553" y="376"/>
                    </a:lnTo>
                    <a:lnTo>
                      <a:pt x="553" y="384"/>
                    </a:lnTo>
                    <a:lnTo>
                      <a:pt x="561" y="384"/>
                    </a:lnTo>
                    <a:lnTo>
                      <a:pt x="561" y="376"/>
                    </a:lnTo>
                    <a:lnTo>
                      <a:pt x="553" y="360"/>
                    </a:lnTo>
                    <a:lnTo>
                      <a:pt x="545" y="344"/>
                    </a:lnTo>
                    <a:lnTo>
                      <a:pt x="545" y="336"/>
                    </a:lnTo>
                    <a:lnTo>
                      <a:pt x="561" y="296"/>
                    </a:lnTo>
                    <a:lnTo>
                      <a:pt x="545" y="296"/>
                    </a:lnTo>
                    <a:lnTo>
                      <a:pt x="545" y="288"/>
                    </a:lnTo>
                    <a:lnTo>
                      <a:pt x="553" y="288"/>
                    </a:lnTo>
                    <a:lnTo>
                      <a:pt x="553" y="280"/>
                    </a:lnTo>
                    <a:lnTo>
                      <a:pt x="545" y="272"/>
                    </a:lnTo>
                    <a:lnTo>
                      <a:pt x="545" y="264"/>
                    </a:lnTo>
                    <a:lnTo>
                      <a:pt x="561" y="264"/>
                    </a:lnTo>
                    <a:lnTo>
                      <a:pt x="561" y="80"/>
                    </a:lnTo>
                    <a:lnTo>
                      <a:pt x="553" y="80"/>
                    </a:lnTo>
                    <a:lnTo>
                      <a:pt x="537" y="64"/>
                    </a:lnTo>
                    <a:lnTo>
                      <a:pt x="529" y="56"/>
                    </a:lnTo>
                    <a:lnTo>
                      <a:pt x="529" y="48"/>
                    </a:lnTo>
                    <a:lnTo>
                      <a:pt x="537" y="48"/>
                    </a:lnTo>
                    <a:lnTo>
                      <a:pt x="537" y="40"/>
                    </a:lnTo>
                    <a:lnTo>
                      <a:pt x="553" y="24"/>
                    </a:lnTo>
                    <a:lnTo>
                      <a:pt x="545" y="24"/>
                    </a:lnTo>
                    <a:lnTo>
                      <a:pt x="553" y="16"/>
                    </a:lnTo>
                    <a:lnTo>
                      <a:pt x="553" y="24"/>
                    </a:lnTo>
                    <a:lnTo>
                      <a:pt x="529" y="24"/>
                    </a:lnTo>
                    <a:lnTo>
                      <a:pt x="320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96"/>
                    </a:lnTo>
                    <a:lnTo>
                      <a:pt x="0" y="296"/>
                    </a:lnTo>
                    <a:lnTo>
                      <a:pt x="8" y="296"/>
                    </a:lnTo>
                    <a:lnTo>
                      <a:pt x="208" y="304"/>
                    </a:lnTo>
                    <a:lnTo>
                      <a:pt x="352" y="312"/>
                    </a:lnTo>
                    <a:lnTo>
                      <a:pt x="400" y="312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Freeform 45"/>
              <p:cNvSpPr>
                <a:spLocks/>
              </p:cNvSpPr>
              <p:nvPr/>
            </p:nvSpPr>
            <p:spPr bwMode="auto">
              <a:xfrm>
                <a:off x="4233863" y="3055938"/>
                <a:ext cx="1133475" cy="514350"/>
              </a:xfrm>
              <a:custGeom>
                <a:avLst/>
                <a:gdLst>
                  <a:gd name="T0" fmla="*/ 2147483647 w 665"/>
                  <a:gd name="T1" fmla="*/ 2147483647 h 328"/>
                  <a:gd name="T2" fmla="*/ 2147483647 w 665"/>
                  <a:gd name="T3" fmla="*/ 2147483647 h 328"/>
                  <a:gd name="T4" fmla="*/ 2147483647 w 665"/>
                  <a:gd name="T5" fmla="*/ 2147483647 h 328"/>
                  <a:gd name="T6" fmla="*/ 2147483647 w 665"/>
                  <a:gd name="T7" fmla="*/ 2147483647 h 328"/>
                  <a:gd name="T8" fmla="*/ 2147483647 w 665"/>
                  <a:gd name="T9" fmla="*/ 2147483647 h 328"/>
                  <a:gd name="T10" fmla="*/ 2147483647 w 665"/>
                  <a:gd name="T11" fmla="*/ 2147483647 h 328"/>
                  <a:gd name="T12" fmla="*/ 2147483647 w 665"/>
                  <a:gd name="T13" fmla="*/ 2147483647 h 328"/>
                  <a:gd name="T14" fmla="*/ 2147483647 w 665"/>
                  <a:gd name="T15" fmla="*/ 2147483647 h 328"/>
                  <a:gd name="T16" fmla="*/ 2147483647 w 665"/>
                  <a:gd name="T17" fmla="*/ 2147483647 h 328"/>
                  <a:gd name="T18" fmla="*/ 2147483647 w 665"/>
                  <a:gd name="T19" fmla="*/ 2147483647 h 328"/>
                  <a:gd name="T20" fmla="*/ 2147483647 w 665"/>
                  <a:gd name="T21" fmla="*/ 2147483647 h 328"/>
                  <a:gd name="T22" fmla="*/ 2147483647 w 665"/>
                  <a:gd name="T23" fmla="*/ 2147483647 h 328"/>
                  <a:gd name="T24" fmla="*/ 2147483647 w 665"/>
                  <a:gd name="T25" fmla="*/ 2147483647 h 328"/>
                  <a:gd name="T26" fmla="*/ 2147483647 w 665"/>
                  <a:gd name="T27" fmla="*/ 2147483647 h 328"/>
                  <a:gd name="T28" fmla="*/ 2147483647 w 665"/>
                  <a:gd name="T29" fmla="*/ 2147483647 h 328"/>
                  <a:gd name="T30" fmla="*/ 2147483647 w 665"/>
                  <a:gd name="T31" fmla="*/ 2147483647 h 328"/>
                  <a:gd name="T32" fmla="*/ 2147483647 w 665"/>
                  <a:gd name="T33" fmla="*/ 2147483647 h 328"/>
                  <a:gd name="T34" fmla="*/ 2147483647 w 665"/>
                  <a:gd name="T35" fmla="*/ 2147483647 h 328"/>
                  <a:gd name="T36" fmla="*/ 2147483647 w 665"/>
                  <a:gd name="T37" fmla="*/ 2147483647 h 328"/>
                  <a:gd name="T38" fmla="*/ 2147483647 w 665"/>
                  <a:gd name="T39" fmla="*/ 2147483647 h 328"/>
                  <a:gd name="T40" fmla="*/ 2147483647 w 665"/>
                  <a:gd name="T41" fmla="*/ 2147483647 h 328"/>
                  <a:gd name="T42" fmla="*/ 2147483647 w 665"/>
                  <a:gd name="T43" fmla="*/ 2147483647 h 328"/>
                  <a:gd name="T44" fmla="*/ 2147483647 w 665"/>
                  <a:gd name="T45" fmla="*/ 2147483647 h 328"/>
                  <a:gd name="T46" fmla="*/ 2147483647 w 665"/>
                  <a:gd name="T47" fmla="*/ 2147483647 h 328"/>
                  <a:gd name="T48" fmla="*/ 2147483647 w 665"/>
                  <a:gd name="T49" fmla="*/ 2147483647 h 328"/>
                  <a:gd name="T50" fmla="*/ 2147483647 w 665"/>
                  <a:gd name="T51" fmla="*/ 2147483647 h 328"/>
                  <a:gd name="T52" fmla="*/ 2147483647 w 665"/>
                  <a:gd name="T53" fmla="*/ 2147483647 h 328"/>
                  <a:gd name="T54" fmla="*/ 2147483647 w 665"/>
                  <a:gd name="T55" fmla="*/ 2147483647 h 328"/>
                  <a:gd name="T56" fmla="*/ 2147483647 w 665"/>
                  <a:gd name="T57" fmla="*/ 2147483647 h 328"/>
                  <a:gd name="T58" fmla="*/ 2147483647 w 665"/>
                  <a:gd name="T59" fmla="*/ 2147483647 h 328"/>
                  <a:gd name="T60" fmla="*/ 2147483647 w 665"/>
                  <a:gd name="T61" fmla="*/ 2147483647 h 328"/>
                  <a:gd name="T62" fmla="*/ 2147483647 w 665"/>
                  <a:gd name="T63" fmla="*/ 2147483647 h 328"/>
                  <a:gd name="T64" fmla="*/ 2147483647 w 665"/>
                  <a:gd name="T65" fmla="*/ 2147483647 h 328"/>
                  <a:gd name="T66" fmla="*/ 2147483647 w 665"/>
                  <a:gd name="T67" fmla="*/ 2147483647 h 328"/>
                  <a:gd name="T68" fmla="*/ 2147483647 w 665"/>
                  <a:gd name="T69" fmla="*/ 2147483647 h 328"/>
                  <a:gd name="T70" fmla="*/ 2147483647 w 665"/>
                  <a:gd name="T71" fmla="*/ 2147483647 h 328"/>
                  <a:gd name="T72" fmla="*/ 2147483647 w 665"/>
                  <a:gd name="T73" fmla="*/ 2147483647 h 328"/>
                  <a:gd name="T74" fmla="*/ 2147483647 w 665"/>
                  <a:gd name="T75" fmla="*/ 2147483647 h 328"/>
                  <a:gd name="T76" fmla="*/ 2147483647 w 665"/>
                  <a:gd name="T77" fmla="*/ 2147483647 h 328"/>
                  <a:gd name="T78" fmla="*/ 2147483647 w 665"/>
                  <a:gd name="T79" fmla="*/ 2147483647 h 328"/>
                  <a:gd name="T80" fmla="*/ 2147483647 w 665"/>
                  <a:gd name="T81" fmla="*/ 2147483647 h 328"/>
                  <a:gd name="T82" fmla="*/ 2147483647 w 665"/>
                  <a:gd name="T83" fmla="*/ 2147483647 h 328"/>
                  <a:gd name="T84" fmla="*/ 2147483647 w 665"/>
                  <a:gd name="T85" fmla="*/ 2147483647 h 328"/>
                  <a:gd name="T86" fmla="*/ 2147483647 w 665"/>
                  <a:gd name="T87" fmla="*/ 2147483647 h 328"/>
                  <a:gd name="T88" fmla="*/ 2147483647 w 665"/>
                  <a:gd name="T89" fmla="*/ 2147483647 h 328"/>
                  <a:gd name="T90" fmla="*/ 2147483647 w 665"/>
                  <a:gd name="T91" fmla="*/ 0 h 328"/>
                  <a:gd name="T92" fmla="*/ 2147483647 w 665"/>
                  <a:gd name="T93" fmla="*/ 0 h 328"/>
                  <a:gd name="T94" fmla="*/ 2147483647 w 665"/>
                  <a:gd name="T95" fmla="*/ 0 h 328"/>
                  <a:gd name="T96" fmla="*/ 0 w 665"/>
                  <a:gd name="T97" fmla="*/ 2147483647 h 328"/>
                  <a:gd name="T98" fmla="*/ 0 w 665"/>
                  <a:gd name="T99" fmla="*/ 2147483647 h 328"/>
                  <a:gd name="T100" fmla="*/ 2147483647 w 665"/>
                  <a:gd name="T101" fmla="*/ 2147483647 h 328"/>
                  <a:gd name="T102" fmla="*/ 2147483647 w 665"/>
                  <a:gd name="T103" fmla="*/ 2147483647 h 328"/>
                  <a:gd name="T104" fmla="*/ 2147483647 w 665"/>
                  <a:gd name="T105" fmla="*/ 2147483647 h 328"/>
                  <a:gd name="T106" fmla="*/ 2147483647 w 665"/>
                  <a:gd name="T107" fmla="*/ 2147483647 h 328"/>
                  <a:gd name="T108" fmla="*/ 2147483647 w 665"/>
                  <a:gd name="T109" fmla="*/ 2147483647 h 328"/>
                  <a:gd name="T110" fmla="*/ 2147483647 w 665"/>
                  <a:gd name="T111" fmla="*/ 2147483647 h 328"/>
                  <a:gd name="T112" fmla="*/ 2147483647 w 665"/>
                  <a:gd name="T113" fmla="*/ 2147483647 h 328"/>
                  <a:gd name="T114" fmla="*/ 2147483647 w 665"/>
                  <a:gd name="T115" fmla="*/ 2147483647 h 3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5"/>
                  <a:gd name="T175" fmla="*/ 0 h 328"/>
                  <a:gd name="T176" fmla="*/ 665 w 665"/>
                  <a:gd name="T177" fmla="*/ 328 h 3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5" h="328">
                    <a:moveTo>
                      <a:pt x="665" y="328"/>
                    </a:moveTo>
                    <a:lnTo>
                      <a:pt x="649" y="304"/>
                    </a:lnTo>
                    <a:lnTo>
                      <a:pt x="641" y="296"/>
                    </a:lnTo>
                    <a:lnTo>
                      <a:pt x="641" y="288"/>
                    </a:lnTo>
                    <a:lnTo>
                      <a:pt x="633" y="264"/>
                    </a:lnTo>
                    <a:lnTo>
                      <a:pt x="625" y="264"/>
                    </a:lnTo>
                    <a:lnTo>
                      <a:pt x="625" y="232"/>
                    </a:lnTo>
                    <a:lnTo>
                      <a:pt x="625" y="224"/>
                    </a:lnTo>
                    <a:lnTo>
                      <a:pt x="625" y="216"/>
                    </a:lnTo>
                    <a:lnTo>
                      <a:pt x="625" y="208"/>
                    </a:lnTo>
                    <a:lnTo>
                      <a:pt x="617" y="184"/>
                    </a:lnTo>
                    <a:lnTo>
                      <a:pt x="617" y="176"/>
                    </a:lnTo>
                    <a:lnTo>
                      <a:pt x="609" y="176"/>
                    </a:lnTo>
                    <a:lnTo>
                      <a:pt x="609" y="160"/>
                    </a:lnTo>
                    <a:lnTo>
                      <a:pt x="609" y="128"/>
                    </a:lnTo>
                    <a:lnTo>
                      <a:pt x="593" y="120"/>
                    </a:lnTo>
                    <a:lnTo>
                      <a:pt x="585" y="112"/>
                    </a:lnTo>
                    <a:lnTo>
                      <a:pt x="585" y="104"/>
                    </a:lnTo>
                    <a:lnTo>
                      <a:pt x="585" y="96"/>
                    </a:lnTo>
                    <a:lnTo>
                      <a:pt x="585" y="88"/>
                    </a:lnTo>
                    <a:lnTo>
                      <a:pt x="569" y="72"/>
                    </a:lnTo>
                    <a:lnTo>
                      <a:pt x="569" y="64"/>
                    </a:lnTo>
                    <a:lnTo>
                      <a:pt x="553" y="48"/>
                    </a:lnTo>
                    <a:lnTo>
                      <a:pt x="545" y="48"/>
                    </a:lnTo>
                    <a:lnTo>
                      <a:pt x="537" y="48"/>
                    </a:lnTo>
                    <a:lnTo>
                      <a:pt x="529" y="40"/>
                    </a:lnTo>
                    <a:lnTo>
                      <a:pt x="521" y="32"/>
                    </a:lnTo>
                    <a:lnTo>
                      <a:pt x="480" y="32"/>
                    </a:lnTo>
                    <a:lnTo>
                      <a:pt x="472" y="40"/>
                    </a:lnTo>
                    <a:lnTo>
                      <a:pt x="464" y="48"/>
                    </a:lnTo>
                    <a:lnTo>
                      <a:pt x="456" y="40"/>
                    </a:lnTo>
                    <a:lnTo>
                      <a:pt x="424" y="16"/>
                    </a:lnTo>
                    <a:lnTo>
                      <a:pt x="303" y="12"/>
                    </a:lnTo>
                    <a:lnTo>
                      <a:pt x="55" y="0"/>
                    </a:lnTo>
                    <a:lnTo>
                      <a:pt x="24" y="0"/>
                    </a:lnTo>
                    <a:lnTo>
                      <a:pt x="0" y="200"/>
                    </a:lnTo>
                    <a:lnTo>
                      <a:pt x="160" y="216"/>
                    </a:lnTo>
                    <a:lnTo>
                      <a:pt x="152" y="312"/>
                    </a:lnTo>
                    <a:lnTo>
                      <a:pt x="184" y="320"/>
                    </a:lnTo>
                    <a:lnTo>
                      <a:pt x="424" y="328"/>
                    </a:lnTo>
                    <a:lnTo>
                      <a:pt x="649" y="328"/>
                    </a:lnTo>
                    <a:lnTo>
                      <a:pt x="665" y="328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Freeform 46"/>
              <p:cNvSpPr>
                <a:spLocks/>
              </p:cNvSpPr>
              <p:nvPr/>
            </p:nvSpPr>
            <p:spPr bwMode="auto">
              <a:xfrm>
                <a:off x="4451350" y="3544888"/>
                <a:ext cx="1012825" cy="501650"/>
              </a:xfrm>
              <a:custGeom>
                <a:avLst/>
                <a:gdLst>
                  <a:gd name="T0" fmla="*/ 0 w 593"/>
                  <a:gd name="T1" fmla="*/ 2147483647 h 320"/>
                  <a:gd name="T2" fmla="*/ 2147483647 w 593"/>
                  <a:gd name="T3" fmla="*/ 0 h 320"/>
                  <a:gd name="T4" fmla="*/ 2147483647 w 593"/>
                  <a:gd name="T5" fmla="*/ 0 h 320"/>
                  <a:gd name="T6" fmla="*/ 2147483647 w 593"/>
                  <a:gd name="T7" fmla="*/ 2147483647 h 320"/>
                  <a:gd name="T8" fmla="*/ 2147483647 w 593"/>
                  <a:gd name="T9" fmla="*/ 2147483647 h 320"/>
                  <a:gd name="T10" fmla="*/ 2147483647 w 593"/>
                  <a:gd name="T11" fmla="*/ 2147483647 h 320"/>
                  <a:gd name="T12" fmla="*/ 2147483647 w 593"/>
                  <a:gd name="T13" fmla="*/ 2147483647 h 320"/>
                  <a:gd name="T14" fmla="*/ 2147483647 w 593"/>
                  <a:gd name="T15" fmla="*/ 2147483647 h 320"/>
                  <a:gd name="T16" fmla="*/ 2147483647 w 593"/>
                  <a:gd name="T17" fmla="*/ 2147483647 h 320"/>
                  <a:gd name="T18" fmla="*/ 2147483647 w 593"/>
                  <a:gd name="T19" fmla="*/ 2147483647 h 320"/>
                  <a:gd name="T20" fmla="*/ 2147483647 w 593"/>
                  <a:gd name="T21" fmla="*/ 2147483647 h 320"/>
                  <a:gd name="T22" fmla="*/ 2147483647 w 593"/>
                  <a:gd name="T23" fmla="*/ 2147483647 h 320"/>
                  <a:gd name="T24" fmla="*/ 2147483647 w 593"/>
                  <a:gd name="T25" fmla="*/ 2147483647 h 320"/>
                  <a:gd name="T26" fmla="*/ 2147483647 w 593"/>
                  <a:gd name="T27" fmla="*/ 2147483647 h 320"/>
                  <a:gd name="T28" fmla="*/ 2147483647 w 593"/>
                  <a:gd name="T29" fmla="*/ 2147483647 h 320"/>
                  <a:gd name="T30" fmla="*/ 2147483647 w 593"/>
                  <a:gd name="T31" fmla="*/ 2147483647 h 320"/>
                  <a:gd name="T32" fmla="*/ 2147483647 w 593"/>
                  <a:gd name="T33" fmla="*/ 2147483647 h 320"/>
                  <a:gd name="T34" fmla="*/ 2147483647 w 593"/>
                  <a:gd name="T35" fmla="*/ 2147483647 h 320"/>
                  <a:gd name="T36" fmla="*/ 2147483647 w 593"/>
                  <a:gd name="T37" fmla="*/ 2147483647 h 320"/>
                  <a:gd name="T38" fmla="*/ 2147483647 w 593"/>
                  <a:gd name="T39" fmla="*/ 2147483647 h 320"/>
                  <a:gd name="T40" fmla="*/ 2147483647 w 593"/>
                  <a:gd name="T41" fmla="*/ 2147483647 h 320"/>
                  <a:gd name="T42" fmla="*/ 2147483647 w 593"/>
                  <a:gd name="T43" fmla="*/ 2147483647 h 320"/>
                  <a:gd name="T44" fmla="*/ 2147483647 w 593"/>
                  <a:gd name="T45" fmla="*/ 2147483647 h 320"/>
                  <a:gd name="T46" fmla="*/ 2147483647 w 593"/>
                  <a:gd name="T47" fmla="*/ 2147483647 h 320"/>
                  <a:gd name="T48" fmla="*/ 2147483647 w 593"/>
                  <a:gd name="T49" fmla="*/ 2147483647 h 320"/>
                  <a:gd name="T50" fmla="*/ 2147483647 w 593"/>
                  <a:gd name="T51" fmla="*/ 2147483647 h 320"/>
                  <a:gd name="T52" fmla="*/ 2147483647 w 593"/>
                  <a:gd name="T53" fmla="*/ 2147483647 h 320"/>
                  <a:gd name="T54" fmla="*/ 2147483647 w 593"/>
                  <a:gd name="T55" fmla="*/ 2147483647 h 320"/>
                  <a:gd name="T56" fmla="*/ 2147483647 w 593"/>
                  <a:gd name="T57" fmla="*/ 2147483647 h 320"/>
                  <a:gd name="T58" fmla="*/ 2147483647 w 593"/>
                  <a:gd name="T59" fmla="*/ 2147483647 h 320"/>
                  <a:gd name="T60" fmla="*/ 2147483647 w 593"/>
                  <a:gd name="T61" fmla="*/ 2147483647 h 320"/>
                  <a:gd name="T62" fmla="*/ 2147483647 w 593"/>
                  <a:gd name="T63" fmla="*/ 2147483647 h 320"/>
                  <a:gd name="T64" fmla="*/ 2147483647 w 593"/>
                  <a:gd name="T65" fmla="*/ 2147483647 h 320"/>
                  <a:gd name="T66" fmla="*/ 0 w 593"/>
                  <a:gd name="T67" fmla="*/ 2147483647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3"/>
                  <a:gd name="T103" fmla="*/ 0 h 320"/>
                  <a:gd name="T104" fmla="*/ 593 w 593"/>
                  <a:gd name="T105" fmla="*/ 320 h 3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3" h="320">
                    <a:moveTo>
                      <a:pt x="0" y="312"/>
                    </a:moveTo>
                    <a:lnTo>
                      <a:pt x="24" y="0"/>
                    </a:lnTo>
                    <a:lnTo>
                      <a:pt x="56" y="8"/>
                    </a:lnTo>
                    <a:lnTo>
                      <a:pt x="296" y="16"/>
                    </a:lnTo>
                    <a:lnTo>
                      <a:pt x="521" y="16"/>
                    </a:lnTo>
                    <a:lnTo>
                      <a:pt x="537" y="16"/>
                    </a:lnTo>
                    <a:lnTo>
                      <a:pt x="529" y="16"/>
                    </a:lnTo>
                    <a:lnTo>
                      <a:pt x="545" y="24"/>
                    </a:lnTo>
                    <a:lnTo>
                      <a:pt x="553" y="32"/>
                    </a:lnTo>
                    <a:lnTo>
                      <a:pt x="561" y="24"/>
                    </a:lnTo>
                    <a:lnTo>
                      <a:pt x="561" y="32"/>
                    </a:lnTo>
                    <a:lnTo>
                      <a:pt x="569" y="32"/>
                    </a:lnTo>
                    <a:lnTo>
                      <a:pt x="569" y="40"/>
                    </a:lnTo>
                    <a:lnTo>
                      <a:pt x="569" y="48"/>
                    </a:lnTo>
                    <a:lnTo>
                      <a:pt x="553" y="56"/>
                    </a:lnTo>
                    <a:lnTo>
                      <a:pt x="553" y="64"/>
                    </a:lnTo>
                    <a:lnTo>
                      <a:pt x="569" y="72"/>
                    </a:lnTo>
                    <a:lnTo>
                      <a:pt x="569" y="80"/>
                    </a:lnTo>
                    <a:lnTo>
                      <a:pt x="569" y="88"/>
                    </a:lnTo>
                    <a:lnTo>
                      <a:pt x="577" y="104"/>
                    </a:lnTo>
                    <a:lnTo>
                      <a:pt x="593" y="104"/>
                    </a:lnTo>
                    <a:lnTo>
                      <a:pt x="593" y="320"/>
                    </a:lnTo>
                    <a:lnTo>
                      <a:pt x="529" y="320"/>
                    </a:lnTo>
                    <a:lnTo>
                      <a:pt x="369" y="320"/>
                    </a:lnTo>
                    <a:lnTo>
                      <a:pt x="56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rgbClr val="EEEC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" name="Freeform 47"/>
              <p:cNvSpPr>
                <a:spLocks/>
              </p:cNvSpPr>
              <p:nvPr/>
            </p:nvSpPr>
            <p:spPr bwMode="auto">
              <a:xfrm>
                <a:off x="4314825" y="4022725"/>
                <a:ext cx="1189038" cy="561975"/>
              </a:xfrm>
              <a:custGeom>
                <a:avLst/>
                <a:gdLst>
                  <a:gd name="T0" fmla="*/ 2147483647 w 697"/>
                  <a:gd name="T1" fmla="*/ 2147483647 h 360"/>
                  <a:gd name="T2" fmla="*/ 2147483647 w 697"/>
                  <a:gd name="T3" fmla="*/ 2147483647 h 360"/>
                  <a:gd name="T4" fmla="*/ 2147483647 w 697"/>
                  <a:gd name="T5" fmla="*/ 2147483647 h 360"/>
                  <a:gd name="T6" fmla="*/ 2147483647 w 697"/>
                  <a:gd name="T7" fmla="*/ 2147483647 h 360"/>
                  <a:gd name="T8" fmla="*/ 2147483647 w 697"/>
                  <a:gd name="T9" fmla="*/ 2147483647 h 360"/>
                  <a:gd name="T10" fmla="*/ 2147483647 w 697"/>
                  <a:gd name="T11" fmla="*/ 2147483647 h 360"/>
                  <a:gd name="T12" fmla="*/ 2147483647 w 697"/>
                  <a:gd name="T13" fmla="*/ 2147483647 h 360"/>
                  <a:gd name="T14" fmla="*/ 2147483647 w 697"/>
                  <a:gd name="T15" fmla="*/ 2147483647 h 360"/>
                  <a:gd name="T16" fmla="*/ 2147483647 w 697"/>
                  <a:gd name="T17" fmla="*/ 2147483647 h 360"/>
                  <a:gd name="T18" fmla="*/ 2147483647 w 697"/>
                  <a:gd name="T19" fmla="*/ 2147483647 h 360"/>
                  <a:gd name="T20" fmla="*/ 2147483647 w 697"/>
                  <a:gd name="T21" fmla="*/ 2147483647 h 360"/>
                  <a:gd name="T22" fmla="*/ 2147483647 w 697"/>
                  <a:gd name="T23" fmla="*/ 2147483647 h 360"/>
                  <a:gd name="T24" fmla="*/ 2147483647 w 697"/>
                  <a:gd name="T25" fmla="*/ 2147483647 h 360"/>
                  <a:gd name="T26" fmla="*/ 2147483647 w 697"/>
                  <a:gd name="T27" fmla="*/ 2147483647 h 360"/>
                  <a:gd name="T28" fmla="*/ 2147483647 w 697"/>
                  <a:gd name="T29" fmla="*/ 2147483647 h 360"/>
                  <a:gd name="T30" fmla="*/ 2147483647 w 697"/>
                  <a:gd name="T31" fmla="*/ 2147483647 h 360"/>
                  <a:gd name="T32" fmla="*/ 2147483647 w 697"/>
                  <a:gd name="T33" fmla="*/ 2147483647 h 360"/>
                  <a:gd name="T34" fmla="*/ 2147483647 w 697"/>
                  <a:gd name="T35" fmla="*/ 2147483647 h 360"/>
                  <a:gd name="T36" fmla="*/ 2147483647 w 697"/>
                  <a:gd name="T37" fmla="*/ 2147483647 h 360"/>
                  <a:gd name="T38" fmla="*/ 2147483647 w 697"/>
                  <a:gd name="T39" fmla="*/ 2147483647 h 360"/>
                  <a:gd name="T40" fmla="*/ 2147483647 w 697"/>
                  <a:gd name="T41" fmla="*/ 2147483647 h 360"/>
                  <a:gd name="T42" fmla="*/ 2147483647 w 697"/>
                  <a:gd name="T43" fmla="*/ 2147483647 h 360"/>
                  <a:gd name="T44" fmla="*/ 2147483647 w 697"/>
                  <a:gd name="T45" fmla="*/ 2147483647 h 360"/>
                  <a:gd name="T46" fmla="*/ 2147483647 w 697"/>
                  <a:gd name="T47" fmla="*/ 2147483647 h 360"/>
                  <a:gd name="T48" fmla="*/ 2147483647 w 697"/>
                  <a:gd name="T49" fmla="*/ 2147483647 h 360"/>
                  <a:gd name="T50" fmla="*/ 2147483647 w 697"/>
                  <a:gd name="T51" fmla="*/ 2147483647 h 360"/>
                  <a:gd name="T52" fmla="*/ 2147483647 w 697"/>
                  <a:gd name="T53" fmla="*/ 2147483647 h 360"/>
                  <a:gd name="T54" fmla="*/ 2147483647 w 697"/>
                  <a:gd name="T55" fmla="*/ 2147483647 h 360"/>
                  <a:gd name="T56" fmla="*/ 2147483647 w 697"/>
                  <a:gd name="T57" fmla="*/ 2147483647 h 360"/>
                  <a:gd name="T58" fmla="*/ 2147483647 w 697"/>
                  <a:gd name="T59" fmla="*/ 2147483647 h 360"/>
                  <a:gd name="T60" fmla="*/ 2147483647 w 697"/>
                  <a:gd name="T61" fmla="*/ 2147483647 h 360"/>
                  <a:gd name="T62" fmla="*/ 2147483647 w 697"/>
                  <a:gd name="T63" fmla="*/ 2147483647 h 360"/>
                  <a:gd name="T64" fmla="*/ 2147483647 w 697"/>
                  <a:gd name="T65" fmla="*/ 2147483647 h 360"/>
                  <a:gd name="T66" fmla="*/ 2147483647 w 697"/>
                  <a:gd name="T67" fmla="*/ 2147483647 h 360"/>
                  <a:gd name="T68" fmla="*/ 2147483647 w 697"/>
                  <a:gd name="T69" fmla="*/ 2147483647 h 360"/>
                  <a:gd name="T70" fmla="*/ 2147483647 w 697"/>
                  <a:gd name="T71" fmla="*/ 2147483647 h 360"/>
                  <a:gd name="T72" fmla="*/ 2147483647 w 697"/>
                  <a:gd name="T73" fmla="*/ 2147483647 h 360"/>
                  <a:gd name="T74" fmla="*/ 2147483647 w 697"/>
                  <a:gd name="T75" fmla="*/ 2147483647 h 360"/>
                  <a:gd name="T76" fmla="*/ 2147483647 w 697"/>
                  <a:gd name="T77" fmla="*/ 2147483647 h 360"/>
                  <a:gd name="T78" fmla="*/ 2147483647 w 697"/>
                  <a:gd name="T79" fmla="*/ 2147483647 h 360"/>
                  <a:gd name="T80" fmla="*/ 2147483647 w 697"/>
                  <a:gd name="T81" fmla="*/ 2147483647 h 360"/>
                  <a:gd name="T82" fmla="*/ 2147483647 w 697"/>
                  <a:gd name="T83" fmla="*/ 2147483647 h 360"/>
                  <a:gd name="T84" fmla="*/ 2147483647 w 697"/>
                  <a:gd name="T85" fmla="*/ 2147483647 h 360"/>
                  <a:gd name="T86" fmla="*/ 2147483647 w 697"/>
                  <a:gd name="T87" fmla="*/ 2147483647 h 360"/>
                  <a:gd name="T88" fmla="*/ 2147483647 w 697"/>
                  <a:gd name="T89" fmla="*/ 2147483647 h 360"/>
                  <a:gd name="T90" fmla="*/ 2147483647 w 697"/>
                  <a:gd name="T91" fmla="*/ 2147483647 h 360"/>
                  <a:gd name="T92" fmla="*/ 2147483647 w 697"/>
                  <a:gd name="T93" fmla="*/ 2147483647 h 360"/>
                  <a:gd name="T94" fmla="*/ 2147483647 w 697"/>
                  <a:gd name="T95" fmla="*/ 2147483647 h 360"/>
                  <a:gd name="T96" fmla="*/ 2147483647 w 697"/>
                  <a:gd name="T97" fmla="*/ 0 h 360"/>
                  <a:gd name="T98" fmla="*/ 0 w 697"/>
                  <a:gd name="T99" fmla="*/ 2147483647 h 360"/>
                  <a:gd name="T100" fmla="*/ 2147483647 w 697"/>
                  <a:gd name="T101" fmla="*/ 2147483647 h 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7"/>
                  <a:gd name="T154" fmla="*/ 0 h 360"/>
                  <a:gd name="T155" fmla="*/ 697 w 697"/>
                  <a:gd name="T156" fmla="*/ 360 h 3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7" h="360">
                    <a:moveTo>
                      <a:pt x="240" y="264"/>
                    </a:moveTo>
                    <a:lnTo>
                      <a:pt x="240" y="264"/>
                    </a:lnTo>
                    <a:lnTo>
                      <a:pt x="248" y="264"/>
                    </a:lnTo>
                    <a:lnTo>
                      <a:pt x="264" y="280"/>
                    </a:lnTo>
                    <a:lnTo>
                      <a:pt x="272" y="280"/>
                    </a:lnTo>
                    <a:lnTo>
                      <a:pt x="288" y="280"/>
                    </a:lnTo>
                    <a:lnTo>
                      <a:pt x="296" y="272"/>
                    </a:lnTo>
                    <a:lnTo>
                      <a:pt x="312" y="304"/>
                    </a:lnTo>
                    <a:lnTo>
                      <a:pt x="328" y="304"/>
                    </a:lnTo>
                    <a:lnTo>
                      <a:pt x="336" y="312"/>
                    </a:lnTo>
                    <a:lnTo>
                      <a:pt x="344" y="312"/>
                    </a:lnTo>
                    <a:lnTo>
                      <a:pt x="344" y="304"/>
                    </a:lnTo>
                    <a:lnTo>
                      <a:pt x="360" y="304"/>
                    </a:lnTo>
                    <a:lnTo>
                      <a:pt x="368" y="312"/>
                    </a:lnTo>
                    <a:lnTo>
                      <a:pt x="368" y="320"/>
                    </a:lnTo>
                    <a:lnTo>
                      <a:pt x="376" y="312"/>
                    </a:lnTo>
                    <a:lnTo>
                      <a:pt x="384" y="312"/>
                    </a:lnTo>
                    <a:lnTo>
                      <a:pt x="392" y="304"/>
                    </a:lnTo>
                    <a:lnTo>
                      <a:pt x="392" y="320"/>
                    </a:lnTo>
                    <a:lnTo>
                      <a:pt x="408" y="320"/>
                    </a:lnTo>
                    <a:lnTo>
                      <a:pt x="408" y="328"/>
                    </a:lnTo>
                    <a:lnTo>
                      <a:pt x="416" y="336"/>
                    </a:lnTo>
                    <a:lnTo>
                      <a:pt x="424" y="328"/>
                    </a:lnTo>
                    <a:lnTo>
                      <a:pt x="432" y="328"/>
                    </a:lnTo>
                    <a:lnTo>
                      <a:pt x="441" y="336"/>
                    </a:lnTo>
                    <a:lnTo>
                      <a:pt x="449" y="336"/>
                    </a:lnTo>
                    <a:lnTo>
                      <a:pt x="449" y="344"/>
                    </a:lnTo>
                    <a:lnTo>
                      <a:pt x="457" y="344"/>
                    </a:lnTo>
                    <a:lnTo>
                      <a:pt x="465" y="336"/>
                    </a:lnTo>
                    <a:lnTo>
                      <a:pt x="465" y="328"/>
                    </a:lnTo>
                    <a:lnTo>
                      <a:pt x="465" y="336"/>
                    </a:lnTo>
                    <a:lnTo>
                      <a:pt x="473" y="352"/>
                    </a:lnTo>
                    <a:lnTo>
                      <a:pt x="481" y="344"/>
                    </a:lnTo>
                    <a:lnTo>
                      <a:pt x="489" y="328"/>
                    </a:lnTo>
                    <a:lnTo>
                      <a:pt x="505" y="336"/>
                    </a:lnTo>
                    <a:lnTo>
                      <a:pt x="513" y="336"/>
                    </a:lnTo>
                    <a:lnTo>
                      <a:pt x="513" y="344"/>
                    </a:lnTo>
                    <a:lnTo>
                      <a:pt x="537" y="352"/>
                    </a:lnTo>
                    <a:lnTo>
                      <a:pt x="545" y="360"/>
                    </a:lnTo>
                    <a:lnTo>
                      <a:pt x="561" y="336"/>
                    </a:lnTo>
                    <a:lnTo>
                      <a:pt x="577" y="336"/>
                    </a:lnTo>
                    <a:lnTo>
                      <a:pt x="577" y="344"/>
                    </a:lnTo>
                    <a:lnTo>
                      <a:pt x="585" y="344"/>
                    </a:lnTo>
                    <a:lnTo>
                      <a:pt x="593" y="336"/>
                    </a:lnTo>
                    <a:lnTo>
                      <a:pt x="593" y="328"/>
                    </a:lnTo>
                    <a:lnTo>
                      <a:pt x="609" y="344"/>
                    </a:lnTo>
                    <a:lnTo>
                      <a:pt x="617" y="344"/>
                    </a:lnTo>
                    <a:lnTo>
                      <a:pt x="625" y="328"/>
                    </a:lnTo>
                    <a:lnTo>
                      <a:pt x="641" y="328"/>
                    </a:lnTo>
                    <a:lnTo>
                      <a:pt x="641" y="336"/>
                    </a:lnTo>
                    <a:lnTo>
                      <a:pt x="665" y="352"/>
                    </a:lnTo>
                    <a:lnTo>
                      <a:pt x="681" y="352"/>
                    </a:lnTo>
                    <a:lnTo>
                      <a:pt x="689" y="360"/>
                    </a:lnTo>
                    <a:lnTo>
                      <a:pt x="697" y="184"/>
                    </a:lnTo>
                    <a:lnTo>
                      <a:pt x="681" y="72"/>
                    </a:lnTo>
                    <a:lnTo>
                      <a:pt x="673" y="16"/>
                    </a:lnTo>
                    <a:lnTo>
                      <a:pt x="609" y="16"/>
                    </a:lnTo>
                    <a:lnTo>
                      <a:pt x="449" y="16"/>
                    </a:lnTo>
                    <a:lnTo>
                      <a:pt x="136" y="8"/>
                    </a:lnTo>
                    <a:lnTo>
                      <a:pt x="80" y="8"/>
                    </a:lnTo>
                    <a:lnTo>
                      <a:pt x="8" y="0"/>
                    </a:lnTo>
                    <a:lnTo>
                      <a:pt x="0" y="48"/>
                    </a:lnTo>
                    <a:lnTo>
                      <a:pt x="248" y="64"/>
                    </a:lnTo>
                    <a:lnTo>
                      <a:pt x="240" y="264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Freeform 48"/>
              <p:cNvSpPr>
                <a:spLocks/>
              </p:cNvSpPr>
              <p:nvPr/>
            </p:nvSpPr>
            <p:spPr bwMode="auto">
              <a:xfrm>
                <a:off x="3741738" y="4097338"/>
                <a:ext cx="1898650" cy="1728787"/>
              </a:xfrm>
              <a:custGeom>
                <a:avLst/>
                <a:gdLst>
                  <a:gd name="T0" fmla="*/ 2147483647 w 1113"/>
                  <a:gd name="T1" fmla="*/ 0 h 1104"/>
                  <a:gd name="T2" fmla="*/ 2147483647 w 1113"/>
                  <a:gd name="T3" fmla="*/ 2147483647 h 1104"/>
                  <a:gd name="T4" fmla="*/ 2147483647 w 1113"/>
                  <a:gd name="T5" fmla="*/ 2147483647 h 1104"/>
                  <a:gd name="T6" fmla="*/ 2147483647 w 1113"/>
                  <a:gd name="T7" fmla="*/ 2147483647 h 1104"/>
                  <a:gd name="T8" fmla="*/ 2147483647 w 1113"/>
                  <a:gd name="T9" fmla="*/ 2147483647 h 1104"/>
                  <a:gd name="T10" fmla="*/ 2147483647 w 1113"/>
                  <a:gd name="T11" fmla="*/ 2147483647 h 1104"/>
                  <a:gd name="T12" fmla="*/ 2147483647 w 1113"/>
                  <a:gd name="T13" fmla="*/ 2147483647 h 1104"/>
                  <a:gd name="T14" fmla="*/ 2147483647 w 1113"/>
                  <a:gd name="T15" fmla="*/ 2147483647 h 1104"/>
                  <a:gd name="T16" fmla="*/ 2147483647 w 1113"/>
                  <a:gd name="T17" fmla="*/ 2147483647 h 1104"/>
                  <a:gd name="T18" fmla="*/ 2147483647 w 1113"/>
                  <a:gd name="T19" fmla="*/ 2147483647 h 1104"/>
                  <a:gd name="T20" fmla="*/ 2147483647 w 1113"/>
                  <a:gd name="T21" fmla="*/ 2147483647 h 1104"/>
                  <a:gd name="T22" fmla="*/ 2147483647 w 1113"/>
                  <a:gd name="T23" fmla="*/ 2147483647 h 1104"/>
                  <a:gd name="T24" fmla="*/ 2147483647 w 1113"/>
                  <a:gd name="T25" fmla="*/ 2147483647 h 1104"/>
                  <a:gd name="T26" fmla="*/ 2147483647 w 1113"/>
                  <a:gd name="T27" fmla="*/ 2147483647 h 1104"/>
                  <a:gd name="T28" fmla="*/ 2147483647 w 1113"/>
                  <a:gd name="T29" fmla="*/ 2147483647 h 1104"/>
                  <a:gd name="T30" fmla="*/ 2147483647 w 1113"/>
                  <a:gd name="T31" fmla="*/ 2147483647 h 1104"/>
                  <a:gd name="T32" fmla="*/ 2147483647 w 1113"/>
                  <a:gd name="T33" fmla="*/ 2147483647 h 1104"/>
                  <a:gd name="T34" fmla="*/ 2147483647 w 1113"/>
                  <a:gd name="T35" fmla="*/ 2147483647 h 1104"/>
                  <a:gd name="T36" fmla="*/ 2147483647 w 1113"/>
                  <a:gd name="T37" fmla="*/ 2147483647 h 1104"/>
                  <a:gd name="T38" fmla="*/ 2147483647 w 1113"/>
                  <a:gd name="T39" fmla="*/ 2147483647 h 1104"/>
                  <a:gd name="T40" fmla="*/ 2147483647 w 1113"/>
                  <a:gd name="T41" fmla="*/ 2147483647 h 1104"/>
                  <a:gd name="T42" fmla="*/ 2147483647 w 1113"/>
                  <a:gd name="T43" fmla="*/ 2147483647 h 1104"/>
                  <a:gd name="T44" fmla="*/ 2147483647 w 1113"/>
                  <a:gd name="T45" fmla="*/ 2147483647 h 1104"/>
                  <a:gd name="T46" fmla="*/ 2147483647 w 1113"/>
                  <a:gd name="T47" fmla="*/ 2147483647 h 1104"/>
                  <a:gd name="T48" fmla="*/ 2147483647 w 1113"/>
                  <a:gd name="T49" fmla="*/ 2147483647 h 1104"/>
                  <a:gd name="T50" fmla="*/ 2147483647 w 1113"/>
                  <a:gd name="T51" fmla="*/ 2147483647 h 1104"/>
                  <a:gd name="T52" fmla="*/ 2147483647 w 1113"/>
                  <a:gd name="T53" fmla="*/ 2147483647 h 1104"/>
                  <a:gd name="T54" fmla="*/ 2147483647 w 1113"/>
                  <a:gd name="T55" fmla="*/ 2147483647 h 1104"/>
                  <a:gd name="T56" fmla="*/ 2147483647 w 1113"/>
                  <a:gd name="T57" fmla="*/ 2147483647 h 1104"/>
                  <a:gd name="T58" fmla="*/ 2147483647 w 1113"/>
                  <a:gd name="T59" fmla="*/ 2147483647 h 1104"/>
                  <a:gd name="T60" fmla="*/ 2147483647 w 1113"/>
                  <a:gd name="T61" fmla="*/ 2147483647 h 1104"/>
                  <a:gd name="T62" fmla="*/ 2147483647 w 1113"/>
                  <a:gd name="T63" fmla="*/ 2147483647 h 1104"/>
                  <a:gd name="T64" fmla="*/ 2147483647 w 1113"/>
                  <a:gd name="T65" fmla="*/ 2147483647 h 1104"/>
                  <a:gd name="T66" fmla="*/ 2147483647 w 1113"/>
                  <a:gd name="T67" fmla="*/ 2147483647 h 1104"/>
                  <a:gd name="T68" fmla="*/ 2147483647 w 1113"/>
                  <a:gd name="T69" fmla="*/ 2147483647 h 1104"/>
                  <a:gd name="T70" fmla="*/ 2147483647 w 1113"/>
                  <a:gd name="T71" fmla="*/ 2147483647 h 1104"/>
                  <a:gd name="T72" fmla="*/ 2147483647 w 1113"/>
                  <a:gd name="T73" fmla="*/ 2147483647 h 1104"/>
                  <a:gd name="T74" fmla="*/ 2147483647 w 1113"/>
                  <a:gd name="T75" fmla="*/ 2147483647 h 1104"/>
                  <a:gd name="T76" fmla="*/ 2147483647 w 1113"/>
                  <a:gd name="T77" fmla="*/ 2147483647 h 1104"/>
                  <a:gd name="T78" fmla="*/ 2147483647 w 1113"/>
                  <a:gd name="T79" fmla="*/ 2147483647 h 1104"/>
                  <a:gd name="T80" fmla="*/ 2147483647 w 1113"/>
                  <a:gd name="T81" fmla="*/ 2147483647 h 1104"/>
                  <a:gd name="T82" fmla="*/ 2147483647 w 1113"/>
                  <a:gd name="T83" fmla="*/ 2147483647 h 1104"/>
                  <a:gd name="T84" fmla="*/ 2147483647 w 1113"/>
                  <a:gd name="T85" fmla="*/ 2147483647 h 1104"/>
                  <a:gd name="T86" fmla="*/ 2147483647 w 1113"/>
                  <a:gd name="T87" fmla="*/ 2147483647 h 1104"/>
                  <a:gd name="T88" fmla="*/ 2147483647 w 1113"/>
                  <a:gd name="T89" fmla="*/ 2147483647 h 1104"/>
                  <a:gd name="T90" fmla="*/ 2147483647 w 1113"/>
                  <a:gd name="T91" fmla="*/ 2147483647 h 1104"/>
                  <a:gd name="T92" fmla="*/ 2147483647 w 1113"/>
                  <a:gd name="T93" fmla="*/ 2147483647 h 1104"/>
                  <a:gd name="T94" fmla="*/ 2147483647 w 1113"/>
                  <a:gd name="T95" fmla="*/ 2147483647 h 1104"/>
                  <a:gd name="T96" fmla="*/ 2147483647 w 1113"/>
                  <a:gd name="T97" fmla="*/ 2147483647 h 1104"/>
                  <a:gd name="T98" fmla="*/ 2147483647 w 1113"/>
                  <a:gd name="T99" fmla="*/ 2147483647 h 1104"/>
                  <a:gd name="T100" fmla="*/ 2147483647 w 1113"/>
                  <a:gd name="T101" fmla="*/ 2147483647 h 1104"/>
                  <a:gd name="T102" fmla="*/ 2147483647 w 1113"/>
                  <a:gd name="T103" fmla="*/ 2147483647 h 1104"/>
                  <a:gd name="T104" fmla="*/ 2147483647 w 1113"/>
                  <a:gd name="T105" fmla="*/ 2147483647 h 1104"/>
                  <a:gd name="T106" fmla="*/ 2147483647 w 1113"/>
                  <a:gd name="T107" fmla="*/ 2147483647 h 1104"/>
                  <a:gd name="T108" fmla="*/ 2147483647 w 1113"/>
                  <a:gd name="T109" fmla="*/ 2147483647 h 1104"/>
                  <a:gd name="T110" fmla="*/ 2147483647 w 1113"/>
                  <a:gd name="T111" fmla="*/ 2147483647 h 11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13"/>
                  <a:gd name="T169" fmla="*/ 0 h 1104"/>
                  <a:gd name="T170" fmla="*/ 1113 w 1113"/>
                  <a:gd name="T171" fmla="*/ 1104 h 11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13" h="1104">
                    <a:moveTo>
                      <a:pt x="0" y="448"/>
                    </a:moveTo>
                    <a:lnTo>
                      <a:pt x="0" y="448"/>
                    </a:lnTo>
                    <a:lnTo>
                      <a:pt x="0" y="432"/>
                    </a:lnTo>
                    <a:lnTo>
                      <a:pt x="304" y="464"/>
                    </a:lnTo>
                    <a:lnTo>
                      <a:pt x="336" y="0"/>
                    </a:lnTo>
                    <a:lnTo>
                      <a:pt x="584" y="16"/>
                    </a:lnTo>
                    <a:lnTo>
                      <a:pt x="576" y="216"/>
                    </a:lnTo>
                    <a:lnTo>
                      <a:pt x="584" y="216"/>
                    </a:lnTo>
                    <a:lnTo>
                      <a:pt x="600" y="232"/>
                    </a:lnTo>
                    <a:lnTo>
                      <a:pt x="608" y="232"/>
                    </a:lnTo>
                    <a:lnTo>
                      <a:pt x="624" y="232"/>
                    </a:lnTo>
                    <a:lnTo>
                      <a:pt x="632" y="224"/>
                    </a:lnTo>
                    <a:lnTo>
                      <a:pt x="648" y="256"/>
                    </a:lnTo>
                    <a:lnTo>
                      <a:pt x="664" y="256"/>
                    </a:lnTo>
                    <a:lnTo>
                      <a:pt x="672" y="264"/>
                    </a:lnTo>
                    <a:lnTo>
                      <a:pt x="680" y="264"/>
                    </a:lnTo>
                    <a:lnTo>
                      <a:pt x="680" y="256"/>
                    </a:lnTo>
                    <a:lnTo>
                      <a:pt x="696" y="256"/>
                    </a:lnTo>
                    <a:lnTo>
                      <a:pt x="704" y="264"/>
                    </a:lnTo>
                    <a:lnTo>
                      <a:pt x="704" y="272"/>
                    </a:lnTo>
                    <a:lnTo>
                      <a:pt x="712" y="264"/>
                    </a:lnTo>
                    <a:lnTo>
                      <a:pt x="720" y="264"/>
                    </a:lnTo>
                    <a:lnTo>
                      <a:pt x="728" y="256"/>
                    </a:lnTo>
                    <a:lnTo>
                      <a:pt x="728" y="272"/>
                    </a:lnTo>
                    <a:lnTo>
                      <a:pt x="744" y="272"/>
                    </a:lnTo>
                    <a:lnTo>
                      <a:pt x="744" y="280"/>
                    </a:lnTo>
                    <a:lnTo>
                      <a:pt x="752" y="288"/>
                    </a:lnTo>
                    <a:lnTo>
                      <a:pt x="760" y="280"/>
                    </a:lnTo>
                    <a:lnTo>
                      <a:pt x="768" y="280"/>
                    </a:lnTo>
                    <a:lnTo>
                      <a:pt x="777" y="288"/>
                    </a:lnTo>
                    <a:lnTo>
                      <a:pt x="785" y="288"/>
                    </a:lnTo>
                    <a:lnTo>
                      <a:pt x="785" y="296"/>
                    </a:lnTo>
                    <a:lnTo>
                      <a:pt x="793" y="296"/>
                    </a:lnTo>
                    <a:lnTo>
                      <a:pt x="801" y="288"/>
                    </a:lnTo>
                    <a:lnTo>
                      <a:pt x="801" y="280"/>
                    </a:lnTo>
                    <a:lnTo>
                      <a:pt x="801" y="288"/>
                    </a:lnTo>
                    <a:lnTo>
                      <a:pt x="809" y="304"/>
                    </a:lnTo>
                    <a:lnTo>
                      <a:pt x="817" y="296"/>
                    </a:lnTo>
                    <a:lnTo>
                      <a:pt x="825" y="280"/>
                    </a:lnTo>
                    <a:lnTo>
                      <a:pt x="841" y="288"/>
                    </a:lnTo>
                    <a:lnTo>
                      <a:pt x="849" y="288"/>
                    </a:lnTo>
                    <a:lnTo>
                      <a:pt x="849" y="296"/>
                    </a:lnTo>
                    <a:lnTo>
                      <a:pt x="873" y="304"/>
                    </a:lnTo>
                    <a:lnTo>
                      <a:pt x="881" y="312"/>
                    </a:lnTo>
                    <a:lnTo>
                      <a:pt x="897" y="288"/>
                    </a:lnTo>
                    <a:lnTo>
                      <a:pt x="913" y="288"/>
                    </a:lnTo>
                    <a:lnTo>
                      <a:pt x="913" y="296"/>
                    </a:lnTo>
                    <a:lnTo>
                      <a:pt x="921" y="296"/>
                    </a:lnTo>
                    <a:lnTo>
                      <a:pt x="929" y="288"/>
                    </a:lnTo>
                    <a:lnTo>
                      <a:pt x="929" y="280"/>
                    </a:lnTo>
                    <a:lnTo>
                      <a:pt x="945" y="296"/>
                    </a:lnTo>
                    <a:lnTo>
                      <a:pt x="953" y="296"/>
                    </a:lnTo>
                    <a:lnTo>
                      <a:pt x="961" y="280"/>
                    </a:lnTo>
                    <a:lnTo>
                      <a:pt x="977" y="280"/>
                    </a:lnTo>
                    <a:lnTo>
                      <a:pt x="977" y="288"/>
                    </a:lnTo>
                    <a:lnTo>
                      <a:pt x="1001" y="304"/>
                    </a:lnTo>
                    <a:lnTo>
                      <a:pt x="1017" y="304"/>
                    </a:lnTo>
                    <a:lnTo>
                      <a:pt x="1025" y="312"/>
                    </a:lnTo>
                    <a:lnTo>
                      <a:pt x="1033" y="320"/>
                    </a:lnTo>
                    <a:lnTo>
                      <a:pt x="1057" y="320"/>
                    </a:lnTo>
                    <a:lnTo>
                      <a:pt x="1065" y="320"/>
                    </a:lnTo>
                    <a:lnTo>
                      <a:pt x="1065" y="376"/>
                    </a:lnTo>
                    <a:lnTo>
                      <a:pt x="1073" y="472"/>
                    </a:lnTo>
                    <a:lnTo>
                      <a:pt x="1089" y="496"/>
                    </a:lnTo>
                    <a:lnTo>
                      <a:pt x="1089" y="528"/>
                    </a:lnTo>
                    <a:lnTo>
                      <a:pt x="1097" y="536"/>
                    </a:lnTo>
                    <a:lnTo>
                      <a:pt x="1105" y="552"/>
                    </a:lnTo>
                    <a:lnTo>
                      <a:pt x="1105" y="560"/>
                    </a:lnTo>
                    <a:lnTo>
                      <a:pt x="1113" y="576"/>
                    </a:lnTo>
                    <a:lnTo>
                      <a:pt x="1113" y="600"/>
                    </a:lnTo>
                    <a:lnTo>
                      <a:pt x="1097" y="616"/>
                    </a:lnTo>
                    <a:lnTo>
                      <a:pt x="1097" y="632"/>
                    </a:lnTo>
                    <a:lnTo>
                      <a:pt x="1105" y="632"/>
                    </a:lnTo>
                    <a:lnTo>
                      <a:pt x="1097" y="648"/>
                    </a:lnTo>
                    <a:lnTo>
                      <a:pt x="1105" y="656"/>
                    </a:lnTo>
                    <a:lnTo>
                      <a:pt x="1105" y="664"/>
                    </a:lnTo>
                    <a:lnTo>
                      <a:pt x="1105" y="672"/>
                    </a:lnTo>
                    <a:lnTo>
                      <a:pt x="1097" y="680"/>
                    </a:lnTo>
                    <a:lnTo>
                      <a:pt x="1089" y="680"/>
                    </a:lnTo>
                    <a:lnTo>
                      <a:pt x="1081" y="696"/>
                    </a:lnTo>
                    <a:lnTo>
                      <a:pt x="1089" y="704"/>
                    </a:lnTo>
                    <a:lnTo>
                      <a:pt x="1089" y="712"/>
                    </a:lnTo>
                    <a:lnTo>
                      <a:pt x="1081" y="712"/>
                    </a:lnTo>
                    <a:lnTo>
                      <a:pt x="1049" y="728"/>
                    </a:lnTo>
                    <a:lnTo>
                      <a:pt x="1009" y="744"/>
                    </a:lnTo>
                    <a:lnTo>
                      <a:pt x="1017" y="736"/>
                    </a:lnTo>
                    <a:lnTo>
                      <a:pt x="1033" y="728"/>
                    </a:lnTo>
                    <a:lnTo>
                      <a:pt x="1025" y="728"/>
                    </a:lnTo>
                    <a:lnTo>
                      <a:pt x="1017" y="728"/>
                    </a:lnTo>
                    <a:lnTo>
                      <a:pt x="1009" y="728"/>
                    </a:lnTo>
                    <a:lnTo>
                      <a:pt x="1017" y="712"/>
                    </a:lnTo>
                    <a:lnTo>
                      <a:pt x="1017" y="704"/>
                    </a:lnTo>
                    <a:lnTo>
                      <a:pt x="1009" y="712"/>
                    </a:lnTo>
                    <a:lnTo>
                      <a:pt x="1001" y="712"/>
                    </a:lnTo>
                    <a:lnTo>
                      <a:pt x="1001" y="720"/>
                    </a:lnTo>
                    <a:lnTo>
                      <a:pt x="993" y="720"/>
                    </a:lnTo>
                    <a:lnTo>
                      <a:pt x="993" y="712"/>
                    </a:lnTo>
                    <a:lnTo>
                      <a:pt x="985" y="712"/>
                    </a:lnTo>
                    <a:lnTo>
                      <a:pt x="993" y="720"/>
                    </a:lnTo>
                    <a:lnTo>
                      <a:pt x="985" y="728"/>
                    </a:lnTo>
                    <a:lnTo>
                      <a:pt x="985" y="736"/>
                    </a:lnTo>
                    <a:lnTo>
                      <a:pt x="1001" y="744"/>
                    </a:lnTo>
                    <a:lnTo>
                      <a:pt x="1001" y="752"/>
                    </a:lnTo>
                    <a:lnTo>
                      <a:pt x="985" y="768"/>
                    </a:lnTo>
                    <a:lnTo>
                      <a:pt x="977" y="768"/>
                    </a:lnTo>
                    <a:lnTo>
                      <a:pt x="969" y="784"/>
                    </a:lnTo>
                    <a:lnTo>
                      <a:pt x="977" y="784"/>
                    </a:lnTo>
                    <a:lnTo>
                      <a:pt x="969" y="792"/>
                    </a:lnTo>
                    <a:lnTo>
                      <a:pt x="937" y="816"/>
                    </a:lnTo>
                    <a:lnTo>
                      <a:pt x="921" y="816"/>
                    </a:lnTo>
                    <a:lnTo>
                      <a:pt x="905" y="832"/>
                    </a:lnTo>
                    <a:lnTo>
                      <a:pt x="889" y="840"/>
                    </a:lnTo>
                    <a:lnTo>
                      <a:pt x="881" y="848"/>
                    </a:lnTo>
                    <a:lnTo>
                      <a:pt x="873" y="848"/>
                    </a:lnTo>
                    <a:lnTo>
                      <a:pt x="881" y="840"/>
                    </a:lnTo>
                    <a:lnTo>
                      <a:pt x="889" y="840"/>
                    </a:lnTo>
                    <a:lnTo>
                      <a:pt x="897" y="832"/>
                    </a:lnTo>
                    <a:lnTo>
                      <a:pt x="929" y="808"/>
                    </a:lnTo>
                    <a:lnTo>
                      <a:pt x="889" y="832"/>
                    </a:lnTo>
                    <a:lnTo>
                      <a:pt x="889" y="824"/>
                    </a:lnTo>
                    <a:lnTo>
                      <a:pt x="889" y="808"/>
                    </a:lnTo>
                    <a:lnTo>
                      <a:pt x="881" y="824"/>
                    </a:lnTo>
                    <a:lnTo>
                      <a:pt x="873" y="824"/>
                    </a:lnTo>
                    <a:lnTo>
                      <a:pt x="873" y="816"/>
                    </a:lnTo>
                    <a:lnTo>
                      <a:pt x="873" y="824"/>
                    </a:lnTo>
                    <a:lnTo>
                      <a:pt x="865" y="832"/>
                    </a:lnTo>
                    <a:lnTo>
                      <a:pt x="865" y="824"/>
                    </a:lnTo>
                    <a:lnTo>
                      <a:pt x="857" y="816"/>
                    </a:lnTo>
                    <a:lnTo>
                      <a:pt x="849" y="816"/>
                    </a:lnTo>
                    <a:lnTo>
                      <a:pt x="857" y="832"/>
                    </a:lnTo>
                    <a:lnTo>
                      <a:pt x="865" y="840"/>
                    </a:lnTo>
                    <a:lnTo>
                      <a:pt x="873" y="840"/>
                    </a:lnTo>
                    <a:lnTo>
                      <a:pt x="865" y="848"/>
                    </a:lnTo>
                    <a:lnTo>
                      <a:pt x="857" y="848"/>
                    </a:lnTo>
                    <a:lnTo>
                      <a:pt x="849" y="856"/>
                    </a:lnTo>
                    <a:lnTo>
                      <a:pt x="841" y="856"/>
                    </a:lnTo>
                    <a:lnTo>
                      <a:pt x="841" y="840"/>
                    </a:lnTo>
                    <a:lnTo>
                      <a:pt x="833" y="840"/>
                    </a:lnTo>
                    <a:lnTo>
                      <a:pt x="825" y="824"/>
                    </a:lnTo>
                    <a:lnTo>
                      <a:pt x="833" y="840"/>
                    </a:lnTo>
                    <a:lnTo>
                      <a:pt x="841" y="848"/>
                    </a:lnTo>
                    <a:lnTo>
                      <a:pt x="833" y="848"/>
                    </a:lnTo>
                    <a:lnTo>
                      <a:pt x="833" y="864"/>
                    </a:lnTo>
                    <a:lnTo>
                      <a:pt x="825" y="872"/>
                    </a:lnTo>
                    <a:lnTo>
                      <a:pt x="825" y="864"/>
                    </a:lnTo>
                    <a:lnTo>
                      <a:pt x="817" y="872"/>
                    </a:lnTo>
                    <a:lnTo>
                      <a:pt x="801" y="880"/>
                    </a:lnTo>
                    <a:lnTo>
                      <a:pt x="801" y="888"/>
                    </a:lnTo>
                    <a:lnTo>
                      <a:pt x="809" y="880"/>
                    </a:lnTo>
                    <a:lnTo>
                      <a:pt x="817" y="880"/>
                    </a:lnTo>
                    <a:lnTo>
                      <a:pt x="809" y="888"/>
                    </a:lnTo>
                    <a:lnTo>
                      <a:pt x="801" y="904"/>
                    </a:lnTo>
                    <a:lnTo>
                      <a:pt x="768" y="904"/>
                    </a:lnTo>
                    <a:lnTo>
                      <a:pt x="777" y="904"/>
                    </a:lnTo>
                    <a:lnTo>
                      <a:pt x="785" y="904"/>
                    </a:lnTo>
                    <a:lnTo>
                      <a:pt x="785" y="912"/>
                    </a:lnTo>
                    <a:lnTo>
                      <a:pt x="785" y="920"/>
                    </a:lnTo>
                    <a:lnTo>
                      <a:pt x="793" y="920"/>
                    </a:lnTo>
                    <a:lnTo>
                      <a:pt x="785" y="952"/>
                    </a:lnTo>
                    <a:lnTo>
                      <a:pt x="777" y="960"/>
                    </a:lnTo>
                    <a:lnTo>
                      <a:pt x="777" y="952"/>
                    </a:lnTo>
                    <a:lnTo>
                      <a:pt x="777" y="944"/>
                    </a:lnTo>
                    <a:lnTo>
                      <a:pt x="768" y="944"/>
                    </a:lnTo>
                    <a:lnTo>
                      <a:pt x="768" y="952"/>
                    </a:lnTo>
                    <a:lnTo>
                      <a:pt x="760" y="960"/>
                    </a:lnTo>
                    <a:lnTo>
                      <a:pt x="752" y="952"/>
                    </a:lnTo>
                    <a:lnTo>
                      <a:pt x="752" y="960"/>
                    </a:lnTo>
                    <a:lnTo>
                      <a:pt x="760" y="968"/>
                    </a:lnTo>
                    <a:lnTo>
                      <a:pt x="777" y="968"/>
                    </a:lnTo>
                    <a:lnTo>
                      <a:pt x="777" y="976"/>
                    </a:lnTo>
                    <a:lnTo>
                      <a:pt x="768" y="1000"/>
                    </a:lnTo>
                    <a:lnTo>
                      <a:pt x="768" y="1008"/>
                    </a:lnTo>
                    <a:lnTo>
                      <a:pt x="785" y="1032"/>
                    </a:lnTo>
                    <a:lnTo>
                      <a:pt x="777" y="1056"/>
                    </a:lnTo>
                    <a:lnTo>
                      <a:pt x="785" y="1064"/>
                    </a:lnTo>
                    <a:lnTo>
                      <a:pt x="793" y="1080"/>
                    </a:lnTo>
                    <a:lnTo>
                      <a:pt x="793" y="1088"/>
                    </a:lnTo>
                    <a:lnTo>
                      <a:pt x="785" y="1096"/>
                    </a:lnTo>
                    <a:lnTo>
                      <a:pt x="777" y="1104"/>
                    </a:lnTo>
                    <a:lnTo>
                      <a:pt x="768" y="1096"/>
                    </a:lnTo>
                    <a:lnTo>
                      <a:pt x="752" y="1080"/>
                    </a:lnTo>
                    <a:lnTo>
                      <a:pt x="728" y="1080"/>
                    </a:lnTo>
                    <a:lnTo>
                      <a:pt x="720" y="1080"/>
                    </a:lnTo>
                    <a:lnTo>
                      <a:pt x="704" y="1080"/>
                    </a:lnTo>
                    <a:lnTo>
                      <a:pt x="680" y="1064"/>
                    </a:lnTo>
                    <a:lnTo>
                      <a:pt x="664" y="1064"/>
                    </a:lnTo>
                    <a:lnTo>
                      <a:pt x="664" y="1056"/>
                    </a:lnTo>
                    <a:lnTo>
                      <a:pt x="656" y="1048"/>
                    </a:lnTo>
                    <a:lnTo>
                      <a:pt x="632" y="1048"/>
                    </a:lnTo>
                    <a:lnTo>
                      <a:pt x="624" y="1048"/>
                    </a:lnTo>
                    <a:lnTo>
                      <a:pt x="624" y="1032"/>
                    </a:lnTo>
                    <a:lnTo>
                      <a:pt x="616" y="1016"/>
                    </a:lnTo>
                    <a:lnTo>
                      <a:pt x="608" y="984"/>
                    </a:lnTo>
                    <a:lnTo>
                      <a:pt x="600" y="984"/>
                    </a:lnTo>
                    <a:lnTo>
                      <a:pt x="600" y="968"/>
                    </a:lnTo>
                    <a:lnTo>
                      <a:pt x="600" y="960"/>
                    </a:lnTo>
                    <a:lnTo>
                      <a:pt x="592" y="952"/>
                    </a:lnTo>
                    <a:lnTo>
                      <a:pt x="592" y="944"/>
                    </a:lnTo>
                    <a:lnTo>
                      <a:pt x="592" y="920"/>
                    </a:lnTo>
                    <a:lnTo>
                      <a:pt x="576" y="920"/>
                    </a:lnTo>
                    <a:lnTo>
                      <a:pt x="552" y="888"/>
                    </a:lnTo>
                    <a:lnTo>
                      <a:pt x="544" y="864"/>
                    </a:lnTo>
                    <a:lnTo>
                      <a:pt x="536" y="856"/>
                    </a:lnTo>
                    <a:lnTo>
                      <a:pt x="528" y="848"/>
                    </a:lnTo>
                    <a:lnTo>
                      <a:pt x="496" y="776"/>
                    </a:lnTo>
                    <a:lnTo>
                      <a:pt x="488" y="768"/>
                    </a:lnTo>
                    <a:lnTo>
                      <a:pt x="480" y="744"/>
                    </a:lnTo>
                    <a:lnTo>
                      <a:pt x="456" y="728"/>
                    </a:lnTo>
                    <a:lnTo>
                      <a:pt x="448" y="720"/>
                    </a:lnTo>
                    <a:lnTo>
                      <a:pt x="432" y="696"/>
                    </a:lnTo>
                    <a:lnTo>
                      <a:pt x="400" y="696"/>
                    </a:lnTo>
                    <a:lnTo>
                      <a:pt x="368" y="688"/>
                    </a:lnTo>
                    <a:lnTo>
                      <a:pt x="360" y="680"/>
                    </a:lnTo>
                    <a:lnTo>
                      <a:pt x="352" y="680"/>
                    </a:lnTo>
                    <a:lnTo>
                      <a:pt x="344" y="696"/>
                    </a:lnTo>
                    <a:lnTo>
                      <a:pt x="336" y="696"/>
                    </a:lnTo>
                    <a:lnTo>
                      <a:pt x="336" y="688"/>
                    </a:lnTo>
                    <a:lnTo>
                      <a:pt x="328" y="688"/>
                    </a:lnTo>
                    <a:lnTo>
                      <a:pt x="320" y="688"/>
                    </a:lnTo>
                    <a:lnTo>
                      <a:pt x="304" y="704"/>
                    </a:lnTo>
                    <a:lnTo>
                      <a:pt x="304" y="728"/>
                    </a:lnTo>
                    <a:lnTo>
                      <a:pt x="296" y="736"/>
                    </a:lnTo>
                    <a:lnTo>
                      <a:pt x="296" y="744"/>
                    </a:lnTo>
                    <a:lnTo>
                      <a:pt x="288" y="744"/>
                    </a:lnTo>
                    <a:lnTo>
                      <a:pt x="280" y="760"/>
                    </a:lnTo>
                    <a:lnTo>
                      <a:pt x="280" y="768"/>
                    </a:lnTo>
                    <a:lnTo>
                      <a:pt x="264" y="768"/>
                    </a:lnTo>
                    <a:lnTo>
                      <a:pt x="256" y="760"/>
                    </a:lnTo>
                    <a:lnTo>
                      <a:pt x="216" y="736"/>
                    </a:lnTo>
                    <a:lnTo>
                      <a:pt x="208" y="728"/>
                    </a:lnTo>
                    <a:lnTo>
                      <a:pt x="192" y="720"/>
                    </a:lnTo>
                    <a:lnTo>
                      <a:pt x="176" y="704"/>
                    </a:lnTo>
                    <a:lnTo>
                      <a:pt x="160" y="688"/>
                    </a:lnTo>
                    <a:lnTo>
                      <a:pt x="152" y="672"/>
                    </a:lnTo>
                    <a:lnTo>
                      <a:pt x="152" y="648"/>
                    </a:lnTo>
                    <a:lnTo>
                      <a:pt x="152" y="640"/>
                    </a:lnTo>
                    <a:lnTo>
                      <a:pt x="144" y="632"/>
                    </a:lnTo>
                    <a:lnTo>
                      <a:pt x="136" y="616"/>
                    </a:lnTo>
                    <a:lnTo>
                      <a:pt x="136" y="608"/>
                    </a:lnTo>
                    <a:lnTo>
                      <a:pt x="128" y="584"/>
                    </a:lnTo>
                    <a:lnTo>
                      <a:pt x="96" y="560"/>
                    </a:lnTo>
                    <a:lnTo>
                      <a:pt x="88" y="552"/>
                    </a:lnTo>
                    <a:lnTo>
                      <a:pt x="80" y="544"/>
                    </a:lnTo>
                    <a:lnTo>
                      <a:pt x="72" y="528"/>
                    </a:lnTo>
                    <a:lnTo>
                      <a:pt x="48" y="496"/>
                    </a:lnTo>
                    <a:lnTo>
                      <a:pt x="32" y="496"/>
                    </a:lnTo>
                    <a:lnTo>
                      <a:pt x="16" y="456"/>
                    </a:lnTo>
                    <a:lnTo>
                      <a:pt x="0" y="456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4602A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>
                <a:off x="5135563" y="2079625"/>
                <a:ext cx="900112" cy="925513"/>
              </a:xfrm>
              <a:custGeom>
                <a:avLst/>
                <a:gdLst>
                  <a:gd name="T0" fmla="*/ 2147483647 w 528"/>
                  <a:gd name="T1" fmla="*/ 2147483647 h 592"/>
                  <a:gd name="T2" fmla="*/ 2147483647 w 528"/>
                  <a:gd name="T3" fmla="*/ 2147483647 h 592"/>
                  <a:gd name="T4" fmla="*/ 2147483647 w 528"/>
                  <a:gd name="T5" fmla="*/ 2147483647 h 592"/>
                  <a:gd name="T6" fmla="*/ 2147483647 w 528"/>
                  <a:gd name="T7" fmla="*/ 2147483647 h 592"/>
                  <a:gd name="T8" fmla="*/ 2147483647 w 528"/>
                  <a:gd name="T9" fmla="*/ 2147483647 h 592"/>
                  <a:gd name="T10" fmla="*/ 2147483647 w 528"/>
                  <a:gd name="T11" fmla="*/ 2147483647 h 592"/>
                  <a:gd name="T12" fmla="*/ 2147483647 w 528"/>
                  <a:gd name="T13" fmla="*/ 2147483647 h 592"/>
                  <a:gd name="T14" fmla="*/ 2147483647 w 528"/>
                  <a:gd name="T15" fmla="*/ 2147483647 h 592"/>
                  <a:gd name="T16" fmla="*/ 2147483647 w 528"/>
                  <a:gd name="T17" fmla="*/ 2147483647 h 592"/>
                  <a:gd name="T18" fmla="*/ 2147483647 w 528"/>
                  <a:gd name="T19" fmla="*/ 2147483647 h 592"/>
                  <a:gd name="T20" fmla="*/ 2147483647 w 528"/>
                  <a:gd name="T21" fmla="*/ 2147483647 h 592"/>
                  <a:gd name="T22" fmla="*/ 2147483647 w 528"/>
                  <a:gd name="T23" fmla="*/ 2147483647 h 592"/>
                  <a:gd name="T24" fmla="*/ 2147483647 w 528"/>
                  <a:gd name="T25" fmla="*/ 2147483647 h 592"/>
                  <a:gd name="T26" fmla="*/ 2147483647 w 528"/>
                  <a:gd name="T27" fmla="*/ 2147483647 h 592"/>
                  <a:gd name="T28" fmla="*/ 2147483647 w 528"/>
                  <a:gd name="T29" fmla="*/ 2147483647 h 592"/>
                  <a:gd name="T30" fmla="*/ 2147483647 w 528"/>
                  <a:gd name="T31" fmla="*/ 2147483647 h 592"/>
                  <a:gd name="T32" fmla="*/ 2147483647 w 528"/>
                  <a:gd name="T33" fmla="*/ 2147483647 h 592"/>
                  <a:gd name="T34" fmla="*/ 2147483647 w 528"/>
                  <a:gd name="T35" fmla="*/ 2147483647 h 592"/>
                  <a:gd name="T36" fmla="*/ 2147483647 w 528"/>
                  <a:gd name="T37" fmla="*/ 2147483647 h 592"/>
                  <a:gd name="T38" fmla="*/ 2147483647 w 528"/>
                  <a:gd name="T39" fmla="*/ 2147483647 h 592"/>
                  <a:gd name="T40" fmla="*/ 2147483647 w 528"/>
                  <a:gd name="T41" fmla="*/ 2147483647 h 592"/>
                  <a:gd name="T42" fmla="*/ 2147483647 w 528"/>
                  <a:gd name="T43" fmla="*/ 2147483647 h 592"/>
                  <a:gd name="T44" fmla="*/ 2147483647 w 528"/>
                  <a:gd name="T45" fmla="*/ 2147483647 h 592"/>
                  <a:gd name="T46" fmla="*/ 2147483647 w 528"/>
                  <a:gd name="T47" fmla="*/ 2147483647 h 592"/>
                  <a:gd name="T48" fmla="*/ 2147483647 w 528"/>
                  <a:gd name="T49" fmla="*/ 2147483647 h 592"/>
                  <a:gd name="T50" fmla="*/ 2147483647 w 528"/>
                  <a:gd name="T51" fmla="*/ 2147483647 h 592"/>
                  <a:gd name="T52" fmla="*/ 2147483647 w 528"/>
                  <a:gd name="T53" fmla="*/ 2147483647 h 592"/>
                  <a:gd name="T54" fmla="*/ 2147483647 w 528"/>
                  <a:gd name="T55" fmla="*/ 2147483647 h 592"/>
                  <a:gd name="T56" fmla="*/ 2147483647 w 528"/>
                  <a:gd name="T57" fmla="*/ 2147483647 h 592"/>
                  <a:gd name="T58" fmla="*/ 2147483647 w 528"/>
                  <a:gd name="T59" fmla="*/ 2147483647 h 592"/>
                  <a:gd name="T60" fmla="*/ 2147483647 w 528"/>
                  <a:gd name="T61" fmla="*/ 2147483647 h 592"/>
                  <a:gd name="T62" fmla="*/ 2147483647 w 528"/>
                  <a:gd name="T63" fmla="*/ 2147483647 h 592"/>
                  <a:gd name="T64" fmla="*/ 2147483647 w 528"/>
                  <a:gd name="T65" fmla="*/ 0 h 592"/>
                  <a:gd name="T66" fmla="*/ 2147483647 w 528"/>
                  <a:gd name="T67" fmla="*/ 2147483647 h 592"/>
                  <a:gd name="T68" fmla="*/ 0 w 528"/>
                  <a:gd name="T69" fmla="*/ 2147483647 h 592"/>
                  <a:gd name="T70" fmla="*/ 2147483647 w 528"/>
                  <a:gd name="T71" fmla="*/ 2147483647 h 592"/>
                  <a:gd name="T72" fmla="*/ 2147483647 w 528"/>
                  <a:gd name="T73" fmla="*/ 2147483647 h 592"/>
                  <a:gd name="T74" fmla="*/ 2147483647 w 528"/>
                  <a:gd name="T75" fmla="*/ 2147483647 h 592"/>
                  <a:gd name="T76" fmla="*/ 2147483647 w 528"/>
                  <a:gd name="T77" fmla="*/ 2147483647 h 592"/>
                  <a:gd name="T78" fmla="*/ 2147483647 w 528"/>
                  <a:gd name="T79" fmla="*/ 2147483647 h 592"/>
                  <a:gd name="T80" fmla="*/ 2147483647 w 528"/>
                  <a:gd name="T81" fmla="*/ 2147483647 h 592"/>
                  <a:gd name="T82" fmla="*/ 2147483647 w 528"/>
                  <a:gd name="T83" fmla="*/ 2147483647 h 592"/>
                  <a:gd name="T84" fmla="*/ 2147483647 w 528"/>
                  <a:gd name="T85" fmla="*/ 2147483647 h 592"/>
                  <a:gd name="T86" fmla="*/ 2147483647 w 528"/>
                  <a:gd name="T87" fmla="*/ 2147483647 h 592"/>
                  <a:gd name="T88" fmla="*/ 2147483647 w 528"/>
                  <a:gd name="T89" fmla="*/ 2147483647 h 592"/>
                  <a:gd name="T90" fmla="*/ 2147483647 w 528"/>
                  <a:gd name="T91" fmla="*/ 2147483647 h 592"/>
                  <a:gd name="T92" fmla="*/ 2147483647 w 528"/>
                  <a:gd name="T93" fmla="*/ 2147483647 h 592"/>
                  <a:gd name="T94" fmla="*/ 2147483647 w 528"/>
                  <a:gd name="T95" fmla="*/ 2147483647 h 592"/>
                  <a:gd name="T96" fmla="*/ 2147483647 w 528"/>
                  <a:gd name="T97" fmla="*/ 2147483647 h 5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8"/>
                  <a:gd name="T148" fmla="*/ 0 h 592"/>
                  <a:gd name="T149" fmla="*/ 528 w 528"/>
                  <a:gd name="T150" fmla="*/ 592 h 5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8" h="592">
                    <a:moveTo>
                      <a:pt x="432" y="584"/>
                    </a:moveTo>
                    <a:lnTo>
                      <a:pt x="432" y="576"/>
                    </a:lnTo>
                    <a:lnTo>
                      <a:pt x="424" y="544"/>
                    </a:lnTo>
                    <a:lnTo>
                      <a:pt x="400" y="536"/>
                    </a:lnTo>
                    <a:lnTo>
                      <a:pt x="376" y="512"/>
                    </a:lnTo>
                    <a:lnTo>
                      <a:pt x="376" y="496"/>
                    </a:lnTo>
                    <a:lnTo>
                      <a:pt x="352" y="488"/>
                    </a:lnTo>
                    <a:lnTo>
                      <a:pt x="344" y="480"/>
                    </a:lnTo>
                    <a:lnTo>
                      <a:pt x="336" y="480"/>
                    </a:lnTo>
                    <a:lnTo>
                      <a:pt x="328" y="480"/>
                    </a:lnTo>
                    <a:lnTo>
                      <a:pt x="312" y="464"/>
                    </a:lnTo>
                    <a:lnTo>
                      <a:pt x="312" y="456"/>
                    </a:lnTo>
                    <a:lnTo>
                      <a:pt x="320" y="448"/>
                    </a:lnTo>
                    <a:lnTo>
                      <a:pt x="320" y="440"/>
                    </a:lnTo>
                    <a:lnTo>
                      <a:pt x="312" y="432"/>
                    </a:lnTo>
                    <a:lnTo>
                      <a:pt x="312" y="424"/>
                    </a:lnTo>
                    <a:lnTo>
                      <a:pt x="312" y="416"/>
                    </a:lnTo>
                    <a:lnTo>
                      <a:pt x="320" y="392"/>
                    </a:lnTo>
                    <a:lnTo>
                      <a:pt x="312" y="384"/>
                    </a:lnTo>
                    <a:lnTo>
                      <a:pt x="304" y="384"/>
                    </a:lnTo>
                    <a:lnTo>
                      <a:pt x="304" y="368"/>
                    </a:lnTo>
                    <a:lnTo>
                      <a:pt x="304" y="360"/>
                    </a:lnTo>
                    <a:lnTo>
                      <a:pt x="312" y="352"/>
                    </a:lnTo>
                    <a:lnTo>
                      <a:pt x="336" y="336"/>
                    </a:lnTo>
                    <a:lnTo>
                      <a:pt x="344" y="328"/>
                    </a:lnTo>
                    <a:lnTo>
                      <a:pt x="344" y="272"/>
                    </a:lnTo>
                    <a:lnTo>
                      <a:pt x="336" y="272"/>
                    </a:lnTo>
                    <a:lnTo>
                      <a:pt x="344" y="264"/>
                    </a:lnTo>
                    <a:lnTo>
                      <a:pt x="376" y="240"/>
                    </a:lnTo>
                    <a:lnTo>
                      <a:pt x="416" y="200"/>
                    </a:lnTo>
                    <a:lnTo>
                      <a:pt x="424" y="176"/>
                    </a:lnTo>
                    <a:lnTo>
                      <a:pt x="456" y="152"/>
                    </a:lnTo>
                    <a:lnTo>
                      <a:pt x="488" y="152"/>
                    </a:lnTo>
                    <a:lnTo>
                      <a:pt x="512" y="136"/>
                    </a:lnTo>
                    <a:lnTo>
                      <a:pt x="520" y="120"/>
                    </a:lnTo>
                    <a:lnTo>
                      <a:pt x="528" y="120"/>
                    </a:lnTo>
                    <a:lnTo>
                      <a:pt x="520" y="120"/>
                    </a:lnTo>
                    <a:lnTo>
                      <a:pt x="504" y="128"/>
                    </a:lnTo>
                    <a:lnTo>
                      <a:pt x="496" y="128"/>
                    </a:lnTo>
                    <a:lnTo>
                      <a:pt x="488" y="120"/>
                    </a:lnTo>
                    <a:lnTo>
                      <a:pt x="432" y="120"/>
                    </a:lnTo>
                    <a:lnTo>
                      <a:pt x="432" y="104"/>
                    </a:lnTo>
                    <a:lnTo>
                      <a:pt x="424" y="104"/>
                    </a:lnTo>
                    <a:lnTo>
                      <a:pt x="408" y="128"/>
                    </a:lnTo>
                    <a:lnTo>
                      <a:pt x="384" y="128"/>
                    </a:lnTo>
                    <a:lnTo>
                      <a:pt x="368" y="120"/>
                    </a:lnTo>
                    <a:lnTo>
                      <a:pt x="368" y="112"/>
                    </a:lnTo>
                    <a:lnTo>
                      <a:pt x="352" y="112"/>
                    </a:lnTo>
                    <a:lnTo>
                      <a:pt x="352" y="96"/>
                    </a:lnTo>
                    <a:lnTo>
                      <a:pt x="344" y="96"/>
                    </a:lnTo>
                    <a:lnTo>
                      <a:pt x="328" y="112"/>
                    </a:lnTo>
                    <a:lnTo>
                      <a:pt x="320" y="96"/>
                    </a:lnTo>
                    <a:lnTo>
                      <a:pt x="312" y="88"/>
                    </a:lnTo>
                    <a:lnTo>
                      <a:pt x="304" y="88"/>
                    </a:lnTo>
                    <a:lnTo>
                      <a:pt x="304" y="80"/>
                    </a:lnTo>
                    <a:lnTo>
                      <a:pt x="312" y="80"/>
                    </a:lnTo>
                    <a:lnTo>
                      <a:pt x="304" y="80"/>
                    </a:lnTo>
                    <a:lnTo>
                      <a:pt x="288" y="80"/>
                    </a:lnTo>
                    <a:lnTo>
                      <a:pt x="264" y="72"/>
                    </a:lnTo>
                    <a:lnTo>
                      <a:pt x="256" y="72"/>
                    </a:lnTo>
                    <a:lnTo>
                      <a:pt x="248" y="88"/>
                    </a:lnTo>
                    <a:lnTo>
                      <a:pt x="232" y="88"/>
                    </a:lnTo>
                    <a:lnTo>
                      <a:pt x="224" y="72"/>
                    </a:lnTo>
                    <a:lnTo>
                      <a:pt x="200" y="72"/>
                    </a:lnTo>
                    <a:lnTo>
                      <a:pt x="200" y="64"/>
                    </a:lnTo>
                    <a:lnTo>
                      <a:pt x="192" y="72"/>
                    </a:lnTo>
                    <a:lnTo>
                      <a:pt x="176" y="72"/>
                    </a:lnTo>
                    <a:lnTo>
                      <a:pt x="168" y="64"/>
                    </a:lnTo>
                    <a:lnTo>
                      <a:pt x="168" y="56"/>
                    </a:lnTo>
                    <a:lnTo>
                      <a:pt x="168" y="24"/>
                    </a:lnTo>
                    <a:lnTo>
                      <a:pt x="152" y="0"/>
                    </a:lnTo>
                    <a:lnTo>
                      <a:pt x="136" y="0"/>
                    </a:lnTo>
                    <a:lnTo>
                      <a:pt x="136" y="32"/>
                    </a:lnTo>
                    <a:lnTo>
                      <a:pt x="128" y="40"/>
                    </a:lnTo>
                    <a:lnTo>
                      <a:pt x="0" y="40"/>
                    </a:lnTo>
                    <a:lnTo>
                      <a:pt x="8" y="72"/>
                    </a:lnTo>
                    <a:lnTo>
                      <a:pt x="8" y="88"/>
                    </a:lnTo>
                    <a:lnTo>
                      <a:pt x="8" y="128"/>
                    </a:lnTo>
                    <a:lnTo>
                      <a:pt x="8" y="152"/>
                    </a:lnTo>
                    <a:lnTo>
                      <a:pt x="16" y="160"/>
                    </a:lnTo>
                    <a:lnTo>
                      <a:pt x="24" y="168"/>
                    </a:lnTo>
                    <a:lnTo>
                      <a:pt x="24" y="200"/>
                    </a:lnTo>
                    <a:lnTo>
                      <a:pt x="24" y="216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32" y="256"/>
                    </a:lnTo>
                    <a:lnTo>
                      <a:pt x="32" y="272"/>
                    </a:lnTo>
                    <a:lnTo>
                      <a:pt x="32" y="296"/>
                    </a:lnTo>
                    <a:lnTo>
                      <a:pt x="40" y="304"/>
                    </a:lnTo>
                    <a:lnTo>
                      <a:pt x="48" y="320"/>
                    </a:lnTo>
                    <a:lnTo>
                      <a:pt x="48" y="344"/>
                    </a:lnTo>
                    <a:lnTo>
                      <a:pt x="48" y="352"/>
                    </a:lnTo>
                    <a:lnTo>
                      <a:pt x="32" y="368"/>
                    </a:lnTo>
                    <a:lnTo>
                      <a:pt x="24" y="376"/>
                    </a:lnTo>
                    <a:lnTo>
                      <a:pt x="24" y="384"/>
                    </a:lnTo>
                    <a:lnTo>
                      <a:pt x="40" y="400"/>
                    </a:lnTo>
                    <a:lnTo>
                      <a:pt x="48" y="408"/>
                    </a:lnTo>
                    <a:lnTo>
                      <a:pt x="56" y="408"/>
                    </a:lnTo>
                    <a:lnTo>
                      <a:pt x="56" y="448"/>
                    </a:lnTo>
                    <a:lnTo>
                      <a:pt x="48" y="544"/>
                    </a:lnTo>
                    <a:lnTo>
                      <a:pt x="56" y="584"/>
                    </a:lnTo>
                    <a:lnTo>
                      <a:pt x="56" y="592"/>
                    </a:lnTo>
                    <a:lnTo>
                      <a:pt x="136" y="592"/>
                    </a:lnTo>
                    <a:lnTo>
                      <a:pt x="400" y="592"/>
                    </a:lnTo>
                    <a:lnTo>
                      <a:pt x="432" y="584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" name="Freeform 51" descr="5%"/>
              <p:cNvSpPr>
                <a:spLocks/>
              </p:cNvSpPr>
              <p:nvPr/>
            </p:nvSpPr>
            <p:spPr bwMode="auto">
              <a:xfrm>
                <a:off x="5311775" y="3457575"/>
                <a:ext cx="915988" cy="725488"/>
              </a:xfrm>
              <a:custGeom>
                <a:avLst/>
                <a:gdLst>
                  <a:gd name="T0" fmla="*/ 2147483647 w 536"/>
                  <a:gd name="T1" fmla="*/ 2147483647 h 464"/>
                  <a:gd name="T2" fmla="*/ 2147483647 w 536"/>
                  <a:gd name="T3" fmla="*/ 2147483647 h 464"/>
                  <a:gd name="T4" fmla="*/ 2147483647 w 536"/>
                  <a:gd name="T5" fmla="*/ 2147483647 h 464"/>
                  <a:gd name="T6" fmla="*/ 2147483647 w 536"/>
                  <a:gd name="T7" fmla="*/ 2147483647 h 464"/>
                  <a:gd name="T8" fmla="*/ 2147483647 w 536"/>
                  <a:gd name="T9" fmla="*/ 2147483647 h 464"/>
                  <a:gd name="T10" fmla="*/ 2147483647 w 536"/>
                  <a:gd name="T11" fmla="*/ 2147483647 h 464"/>
                  <a:gd name="T12" fmla="*/ 2147483647 w 536"/>
                  <a:gd name="T13" fmla="*/ 2147483647 h 464"/>
                  <a:gd name="T14" fmla="*/ 2147483647 w 536"/>
                  <a:gd name="T15" fmla="*/ 2147483647 h 464"/>
                  <a:gd name="T16" fmla="*/ 2147483647 w 536"/>
                  <a:gd name="T17" fmla="*/ 2147483647 h 464"/>
                  <a:gd name="T18" fmla="*/ 2147483647 w 536"/>
                  <a:gd name="T19" fmla="*/ 2147483647 h 464"/>
                  <a:gd name="T20" fmla="*/ 2147483647 w 536"/>
                  <a:gd name="T21" fmla="*/ 2147483647 h 464"/>
                  <a:gd name="T22" fmla="*/ 2147483647 w 536"/>
                  <a:gd name="T23" fmla="*/ 2147483647 h 464"/>
                  <a:gd name="T24" fmla="*/ 2147483647 w 536"/>
                  <a:gd name="T25" fmla="*/ 2147483647 h 464"/>
                  <a:gd name="T26" fmla="*/ 2147483647 w 536"/>
                  <a:gd name="T27" fmla="*/ 2147483647 h 464"/>
                  <a:gd name="T28" fmla="*/ 0 w 536"/>
                  <a:gd name="T29" fmla="*/ 2147483647 h 464"/>
                  <a:gd name="T30" fmla="*/ 2147483647 w 536"/>
                  <a:gd name="T31" fmla="*/ 0 h 464"/>
                  <a:gd name="T32" fmla="*/ 2147483647 w 536"/>
                  <a:gd name="T33" fmla="*/ 2147483647 h 464"/>
                  <a:gd name="T34" fmla="*/ 2147483647 w 536"/>
                  <a:gd name="T35" fmla="*/ 2147483647 h 464"/>
                  <a:gd name="T36" fmla="*/ 2147483647 w 536"/>
                  <a:gd name="T37" fmla="*/ 2147483647 h 464"/>
                  <a:gd name="T38" fmla="*/ 2147483647 w 536"/>
                  <a:gd name="T39" fmla="*/ 2147483647 h 464"/>
                  <a:gd name="T40" fmla="*/ 2147483647 w 536"/>
                  <a:gd name="T41" fmla="*/ 2147483647 h 464"/>
                  <a:gd name="T42" fmla="*/ 2147483647 w 536"/>
                  <a:gd name="T43" fmla="*/ 2147483647 h 464"/>
                  <a:gd name="T44" fmla="*/ 2147483647 w 536"/>
                  <a:gd name="T45" fmla="*/ 2147483647 h 464"/>
                  <a:gd name="T46" fmla="*/ 2147483647 w 536"/>
                  <a:gd name="T47" fmla="*/ 2147483647 h 464"/>
                  <a:gd name="T48" fmla="*/ 2147483647 w 536"/>
                  <a:gd name="T49" fmla="*/ 2147483647 h 464"/>
                  <a:gd name="T50" fmla="*/ 2147483647 w 536"/>
                  <a:gd name="T51" fmla="*/ 2147483647 h 464"/>
                  <a:gd name="T52" fmla="*/ 2147483647 w 536"/>
                  <a:gd name="T53" fmla="*/ 2147483647 h 464"/>
                  <a:gd name="T54" fmla="*/ 2147483647 w 536"/>
                  <a:gd name="T55" fmla="*/ 2147483647 h 464"/>
                  <a:gd name="T56" fmla="*/ 2147483647 w 536"/>
                  <a:gd name="T57" fmla="*/ 2147483647 h 464"/>
                  <a:gd name="T58" fmla="*/ 2147483647 w 536"/>
                  <a:gd name="T59" fmla="*/ 2147483647 h 464"/>
                  <a:gd name="T60" fmla="*/ 2147483647 w 536"/>
                  <a:gd name="T61" fmla="*/ 2147483647 h 464"/>
                  <a:gd name="T62" fmla="*/ 2147483647 w 536"/>
                  <a:gd name="T63" fmla="*/ 2147483647 h 464"/>
                  <a:gd name="T64" fmla="*/ 2147483647 w 536"/>
                  <a:gd name="T65" fmla="*/ 2147483647 h 464"/>
                  <a:gd name="T66" fmla="*/ 2147483647 w 536"/>
                  <a:gd name="T67" fmla="*/ 2147483647 h 464"/>
                  <a:gd name="T68" fmla="*/ 2147483647 w 536"/>
                  <a:gd name="T69" fmla="*/ 2147483647 h 464"/>
                  <a:gd name="T70" fmla="*/ 2147483647 w 536"/>
                  <a:gd name="T71" fmla="*/ 2147483647 h 464"/>
                  <a:gd name="T72" fmla="*/ 2147483647 w 536"/>
                  <a:gd name="T73" fmla="*/ 2147483647 h 464"/>
                  <a:gd name="T74" fmla="*/ 2147483647 w 536"/>
                  <a:gd name="T75" fmla="*/ 2147483647 h 464"/>
                  <a:gd name="T76" fmla="*/ 2147483647 w 536"/>
                  <a:gd name="T77" fmla="*/ 2147483647 h 464"/>
                  <a:gd name="T78" fmla="*/ 2147483647 w 536"/>
                  <a:gd name="T79" fmla="*/ 2147483647 h 464"/>
                  <a:gd name="T80" fmla="*/ 2147483647 w 536"/>
                  <a:gd name="T81" fmla="*/ 2147483647 h 464"/>
                  <a:gd name="T82" fmla="*/ 2147483647 w 536"/>
                  <a:gd name="T83" fmla="*/ 2147483647 h 464"/>
                  <a:gd name="T84" fmla="*/ 2147483647 w 536"/>
                  <a:gd name="T85" fmla="*/ 2147483647 h 464"/>
                  <a:gd name="T86" fmla="*/ 2147483647 w 536"/>
                  <a:gd name="T87" fmla="*/ 2147483647 h 464"/>
                  <a:gd name="T88" fmla="*/ 2147483647 w 536"/>
                  <a:gd name="T89" fmla="*/ 2147483647 h 464"/>
                  <a:gd name="T90" fmla="*/ 2147483647 w 536"/>
                  <a:gd name="T91" fmla="*/ 2147483647 h 464"/>
                  <a:gd name="T92" fmla="*/ 2147483647 w 536"/>
                  <a:gd name="T93" fmla="*/ 2147483647 h 464"/>
                  <a:gd name="T94" fmla="*/ 2147483647 w 536"/>
                  <a:gd name="T95" fmla="*/ 2147483647 h 464"/>
                  <a:gd name="T96" fmla="*/ 2147483647 w 536"/>
                  <a:gd name="T97" fmla="*/ 2147483647 h 464"/>
                  <a:gd name="T98" fmla="*/ 2147483647 w 536"/>
                  <a:gd name="T99" fmla="*/ 2147483647 h 464"/>
                  <a:gd name="T100" fmla="*/ 2147483647 w 536"/>
                  <a:gd name="T101" fmla="*/ 2147483647 h 464"/>
                  <a:gd name="T102" fmla="*/ 2147483647 w 536"/>
                  <a:gd name="T103" fmla="*/ 2147483647 h 464"/>
                  <a:gd name="T104" fmla="*/ 2147483647 w 536"/>
                  <a:gd name="T105" fmla="*/ 2147483647 h 464"/>
                  <a:gd name="T106" fmla="*/ 2147483647 w 536"/>
                  <a:gd name="T107" fmla="*/ 2147483647 h 464"/>
                  <a:gd name="T108" fmla="*/ 2147483647 w 536"/>
                  <a:gd name="T109" fmla="*/ 2147483647 h 464"/>
                  <a:gd name="T110" fmla="*/ 2147483647 w 536"/>
                  <a:gd name="T111" fmla="*/ 2147483647 h 464"/>
                  <a:gd name="T112" fmla="*/ 2147483647 w 536"/>
                  <a:gd name="T113" fmla="*/ 2147483647 h 464"/>
                  <a:gd name="T114" fmla="*/ 2147483647 w 536"/>
                  <a:gd name="T115" fmla="*/ 2147483647 h 464"/>
                  <a:gd name="T116" fmla="*/ 2147483647 w 536"/>
                  <a:gd name="T117" fmla="*/ 2147483647 h 464"/>
                  <a:gd name="T118" fmla="*/ 2147483647 w 536"/>
                  <a:gd name="T119" fmla="*/ 2147483647 h 4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6"/>
                  <a:gd name="T181" fmla="*/ 0 h 464"/>
                  <a:gd name="T182" fmla="*/ 536 w 536"/>
                  <a:gd name="T183" fmla="*/ 464 h 46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6" h="464">
                    <a:moveTo>
                      <a:pt x="96" y="432"/>
                    </a:moveTo>
                    <a:lnTo>
                      <a:pt x="88" y="376"/>
                    </a:lnTo>
                    <a:lnTo>
                      <a:pt x="88" y="160"/>
                    </a:lnTo>
                    <a:lnTo>
                      <a:pt x="72" y="160"/>
                    </a:lnTo>
                    <a:lnTo>
                      <a:pt x="64" y="144"/>
                    </a:lnTo>
                    <a:lnTo>
                      <a:pt x="64" y="136"/>
                    </a:lnTo>
                    <a:lnTo>
                      <a:pt x="64" y="128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64" y="104"/>
                    </a:lnTo>
                    <a:lnTo>
                      <a:pt x="64" y="96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56" y="80"/>
                    </a:lnTo>
                    <a:lnTo>
                      <a:pt x="48" y="88"/>
                    </a:lnTo>
                    <a:lnTo>
                      <a:pt x="40" y="80"/>
                    </a:lnTo>
                    <a:lnTo>
                      <a:pt x="24" y="72"/>
                    </a:lnTo>
                    <a:lnTo>
                      <a:pt x="32" y="72"/>
                    </a:lnTo>
                    <a:lnTo>
                      <a:pt x="16" y="48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0" y="8"/>
                    </a:lnTo>
                    <a:lnTo>
                      <a:pt x="304" y="0"/>
                    </a:lnTo>
                    <a:lnTo>
                      <a:pt x="312" y="8"/>
                    </a:lnTo>
                    <a:lnTo>
                      <a:pt x="328" y="24"/>
                    </a:lnTo>
                    <a:lnTo>
                      <a:pt x="328" y="32"/>
                    </a:lnTo>
                    <a:lnTo>
                      <a:pt x="320" y="40"/>
                    </a:lnTo>
                    <a:lnTo>
                      <a:pt x="320" y="64"/>
                    </a:lnTo>
                    <a:lnTo>
                      <a:pt x="344" y="104"/>
                    </a:lnTo>
                    <a:lnTo>
                      <a:pt x="376" y="128"/>
                    </a:lnTo>
                    <a:lnTo>
                      <a:pt x="392" y="136"/>
                    </a:lnTo>
                    <a:lnTo>
                      <a:pt x="392" y="176"/>
                    </a:lnTo>
                    <a:lnTo>
                      <a:pt x="408" y="176"/>
                    </a:lnTo>
                    <a:lnTo>
                      <a:pt x="408" y="160"/>
                    </a:lnTo>
                    <a:lnTo>
                      <a:pt x="424" y="168"/>
                    </a:lnTo>
                    <a:lnTo>
                      <a:pt x="440" y="176"/>
                    </a:lnTo>
                    <a:lnTo>
                      <a:pt x="440" y="184"/>
                    </a:lnTo>
                    <a:lnTo>
                      <a:pt x="432" y="200"/>
                    </a:lnTo>
                    <a:lnTo>
                      <a:pt x="432" y="216"/>
                    </a:lnTo>
                    <a:lnTo>
                      <a:pt x="424" y="224"/>
                    </a:lnTo>
                    <a:lnTo>
                      <a:pt x="424" y="240"/>
                    </a:lnTo>
                    <a:lnTo>
                      <a:pt x="432" y="256"/>
                    </a:lnTo>
                    <a:lnTo>
                      <a:pt x="456" y="264"/>
                    </a:lnTo>
                    <a:lnTo>
                      <a:pt x="456" y="272"/>
                    </a:lnTo>
                    <a:lnTo>
                      <a:pt x="472" y="272"/>
                    </a:lnTo>
                    <a:lnTo>
                      <a:pt x="480" y="280"/>
                    </a:lnTo>
                    <a:lnTo>
                      <a:pt x="496" y="288"/>
                    </a:lnTo>
                    <a:lnTo>
                      <a:pt x="496" y="304"/>
                    </a:lnTo>
                    <a:lnTo>
                      <a:pt x="504" y="320"/>
                    </a:lnTo>
                    <a:lnTo>
                      <a:pt x="496" y="328"/>
                    </a:lnTo>
                    <a:lnTo>
                      <a:pt x="496" y="336"/>
                    </a:lnTo>
                    <a:lnTo>
                      <a:pt x="504" y="344"/>
                    </a:lnTo>
                    <a:lnTo>
                      <a:pt x="512" y="352"/>
                    </a:lnTo>
                    <a:lnTo>
                      <a:pt x="512" y="360"/>
                    </a:lnTo>
                    <a:lnTo>
                      <a:pt x="512" y="352"/>
                    </a:lnTo>
                    <a:lnTo>
                      <a:pt x="512" y="344"/>
                    </a:lnTo>
                    <a:lnTo>
                      <a:pt x="520" y="344"/>
                    </a:lnTo>
                    <a:lnTo>
                      <a:pt x="520" y="352"/>
                    </a:lnTo>
                    <a:lnTo>
                      <a:pt x="528" y="360"/>
                    </a:lnTo>
                    <a:lnTo>
                      <a:pt x="536" y="368"/>
                    </a:lnTo>
                    <a:lnTo>
                      <a:pt x="528" y="368"/>
                    </a:lnTo>
                    <a:lnTo>
                      <a:pt x="528" y="400"/>
                    </a:lnTo>
                    <a:lnTo>
                      <a:pt x="520" y="400"/>
                    </a:lnTo>
                    <a:lnTo>
                      <a:pt x="504" y="408"/>
                    </a:lnTo>
                    <a:lnTo>
                      <a:pt x="496" y="432"/>
                    </a:lnTo>
                    <a:lnTo>
                      <a:pt x="496" y="440"/>
                    </a:lnTo>
                    <a:lnTo>
                      <a:pt x="488" y="440"/>
                    </a:lnTo>
                    <a:lnTo>
                      <a:pt x="496" y="440"/>
                    </a:lnTo>
                    <a:lnTo>
                      <a:pt x="496" y="448"/>
                    </a:lnTo>
                    <a:lnTo>
                      <a:pt x="504" y="448"/>
                    </a:lnTo>
                    <a:lnTo>
                      <a:pt x="496" y="448"/>
                    </a:lnTo>
                    <a:lnTo>
                      <a:pt x="488" y="464"/>
                    </a:lnTo>
                    <a:lnTo>
                      <a:pt x="440" y="464"/>
                    </a:lnTo>
                    <a:lnTo>
                      <a:pt x="448" y="440"/>
                    </a:lnTo>
                    <a:lnTo>
                      <a:pt x="456" y="432"/>
                    </a:lnTo>
                    <a:lnTo>
                      <a:pt x="456" y="424"/>
                    </a:lnTo>
                    <a:lnTo>
                      <a:pt x="448" y="416"/>
                    </a:lnTo>
                    <a:lnTo>
                      <a:pt x="440" y="416"/>
                    </a:lnTo>
                    <a:lnTo>
                      <a:pt x="96" y="432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5475288" y="4108450"/>
                <a:ext cx="682625" cy="576263"/>
              </a:xfrm>
              <a:custGeom>
                <a:avLst/>
                <a:gdLst>
                  <a:gd name="T0" fmla="*/ 2147483647 w 400"/>
                  <a:gd name="T1" fmla="*/ 2147483647 h 368"/>
                  <a:gd name="T2" fmla="*/ 2147483647 w 400"/>
                  <a:gd name="T3" fmla="*/ 2147483647 h 368"/>
                  <a:gd name="T4" fmla="*/ 2147483647 w 400"/>
                  <a:gd name="T5" fmla="*/ 2147483647 h 368"/>
                  <a:gd name="T6" fmla="*/ 2147483647 w 400"/>
                  <a:gd name="T7" fmla="*/ 2147483647 h 368"/>
                  <a:gd name="T8" fmla="*/ 2147483647 w 400"/>
                  <a:gd name="T9" fmla="*/ 2147483647 h 368"/>
                  <a:gd name="T10" fmla="*/ 2147483647 w 400"/>
                  <a:gd name="T11" fmla="*/ 2147483647 h 368"/>
                  <a:gd name="T12" fmla="*/ 2147483647 w 400"/>
                  <a:gd name="T13" fmla="*/ 2147483647 h 368"/>
                  <a:gd name="T14" fmla="*/ 2147483647 w 400"/>
                  <a:gd name="T15" fmla="*/ 2147483647 h 368"/>
                  <a:gd name="T16" fmla="*/ 2147483647 w 400"/>
                  <a:gd name="T17" fmla="*/ 2147483647 h 368"/>
                  <a:gd name="T18" fmla="*/ 2147483647 w 400"/>
                  <a:gd name="T19" fmla="*/ 2147483647 h 368"/>
                  <a:gd name="T20" fmla="*/ 2147483647 w 400"/>
                  <a:gd name="T21" fmla="*/ 2147483647 h 368"/>
                  <a:gd name="T22" fmla="*/ 2147483647 w 400"/>
                  <a:gd name="T23" fmla="*/ 2147483647 h 368"/>
                  <a:gd name="T24" fmla="*/ 2147483647 w 400"/>
                  <a:gd name="T25" fmla="*/ 2147483647 h 368"/>
                  <a:gd name="T26" fmla="*/ 2147483647 w 400"/>
                  <a:gd name="T27" fmla="*/ 2147483647 h 368"/>
                  <a:gd name="T28" fmla="*/ 2147483647 w 400"/>
                  <a:gd name="T29" fmla="*/ 2147483647 h 368"/>
                  <a:gd name="T30" fmla="*/ 2147483647 w 400"/>
                  <a:gd name="T31" fmla="*/ 2147483647 h 368"/>
                  <a:gd name="T32" fmla="*/ 2147483647 w 400"/>
                  <a:gd name="T33" fmla="*/ 2147483647 h 368"/>
                  <a:gd name="T34" fmla="*/ 2147483647 w 400"/>
                  <a:gd name="T35" fmla="*/ 2147483647 h 368"/>
                  <a:gd name="T36" fmla="*/ 2147483647 w 400"/>
                  <a:gd name="T37" fmla="*/ 2147483647 h 368"/>
                  <a:gd name="T38" fmla="*/ 2147483647 w 400"/>
                  <a:gd name="T39" fmla="*/ 2147483647 h 368"/>
                  <a:gd name="T40" fmla="*/ 2147483647 w 400"/>
                  <a:gd name="T41" fmla="*/ 2147483647 h 368"/>
                  <a:gd name="T42" fmla="*/ 2147483647 w 400"/>
                  <a:gd name="T43" fmla="*/ 2147483647 h 368"/>
                  <a:gd name="T44" fmla="*/ 2147483647 w 400"/>
                  <a:gd name="T45" fmla="*/ 2147483647 h 368"/>
                  <a:gd name="T46" fmla="*/ 2147483647 w 400"/>
                  <a:gd name="T47" fmla="*/ 2147483647 h 368"/>
                  <a:gd name="T48" fmla="*/ 2147483647 w 400"/>
                  <a:gd name="T49" fmla="*/ 2147483647 h 368"/>
                  <a:gd name="T50" fmla="*/ 2147483647 w 400"/>
                  <a:gd name="T51" fmla="*/ 2147483647 h 368"/>
                  <a:gd name="T52" fmla="*/ 2147483647 w 400"/>
                  <a:gd name="T53" fmla="*/ 2147483647 h 368"/>
                  <a:gd name="T54" fmla="*/ 2147483647 w 400"/>
                  <a:gd name="T55" fmla="*/ 2147483647 h 368"/>
                  <a:gd name="T56" fmla="*/ 2147483647 w 400"/>
                  <a:gd name="T57" fmla="*/ 2147483647 h 368"/>
                  <a:gd name="T58" fmla="*/ 2147483647 w 400"/>
                  <a:gd name="T59" fmla="*/ 2147483647 h 368"/>
                  <a:gd name="T60" fmla="*/ 2147483647 w 400"/>
                  <a:gd name="T61" fmla="*/ 2147483647 h 368"/>
                  <a:gd name="T62" fmla="*/ 2147483647 w 400"/>
                  <a:gd name="T63" fmla="*/ 2147483647 h 368"/>
                  <a:gd name="T64" fmla="*/ 2147483647 w 400"/>
                  <a:gd name="T65" fmla="*/ 2147483647 h 368"/>
                  <a:gd name="T66" fmla="*/ 2147483647 w 400"/>
                  <a:gd name="T67" fmla="*/ 2147483647 h 368"/>
                  <a:gd name="T68" fmla="*/ 2147483647 w 400"/>
                  <a:gd name="T69" fmla="*/ 2147483647 h 368"/>
                  <a:gd name="T70" fmla="*/ 2147483647 w 400"/>
                  <a:gd name="T71" fmla="*/ 2147483647 h 368"/>
                  <a:gd name="T72" fmla="*/ 2147483647 w 400"/>
                  <a:gd name="T73" fmla="*/ 0 h 368"/>
                  <a:gd name="T74" fmla="*/ 2147483647 w 400"/>
                  <a:gd name="T75" fmla="*/ 0 h 368"/>
                  <a:gd name="T76" fmla="*/ 0 w 400"/>
                  <a:gd name="T77" fmla="*/ 2147483647 h 368"/>
                  <a:gd name="T78" fmla="*/ 0 w 400"/>
                  <a:gd name="T79" fmla="*/ 2147483647 h 368"/>
                  <a:gd name="T80" fmla="*/ 2147483647 w 400"/>
                  <a:gd name="T81" fmla="*/ 2147483647 h 368"/>
                  <a:gd name="T82" fmla="*/ 2147483647 w 400"/>
                  <a:gd name="T83" fmla="*/ 2147483647 h 368"/>
                  <a:gd name="T84" fmla="*/ 2147483647 w 400"/>
                  <a:gd name="T85" fmla="*/ 2147483647 h 368"/>
                  <a:gd name="T86" fmla="*/ 2147483647 w 400"/>
                  <a:gd name="T87" fmla="*/ 2147483647 h 368"/>
                  <a:gd name="T88" fmla="*/ 2147483647 w 400"/>
                  <a:gd name="T89" fmla="*/ 2147483647 h 368"/>
                  <a:gd name="T90" fmla="*/ 2147483647 w 400"/>
                  <a:gd name="T91" fmla="*/ 2147483647 h 368"/>
                  <a:gd name="T92" fmla="*/ 2147483647 w 400"/>
                  <a:gd name="T93" fmla="*/ 2147483647 h 36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0"/>
                  <a:gd name="T142" fmla="*/ 0 h 368"/>
                  <a:gd name="T143" fmla="*/ 400 w 400"/>
                  <a:gd name="T144" fmla="*/ 368 h 36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0" h="368">
                    <a:moveTo>
                      <a:pt x="296" y="344"/>
                    </a:moveTo>
                    <a:lnTo>
                      <a:pt x="296" y="344"/>
                    </a:lnTo>
                    <a:lnTo>
                      <a:pt x="296" y="336"/>
                    </a:lnTo>
                    <a:lnTo>
                      <a:pt x="288" y="320"/>
                    </a:lnTo>
                    <a:lnTo>
                      <a:pt x="288" y="312"/>
                    </a:lnTo>
                    <a:lnTo>
                      <a:pt x="280" y="304"/>
                    </a:lnTo>
                    <a:lnTo>
                      <a:pt x="288" y="296"/>
                    </a:lnTo>
                    <a:lnTo>
                      <a:pt x="288" y="288"/>
                    </a:lnTo>
                    <a:lnTo>
                      <a:pt x="296" y="288"/>
                    </a:lnTo>
                    <a:lnTo>
                      <a:pt x="288" y="280"/>
                    </a:lnTo>
                    <a:lnTo>
                      <a:pt x="296" y="280"/>
                    </a:lnTo>
                    <a:lnTo>
                      <a:pt x="296" y="272"/>
                    </a:lnTo>
                    <a:lnTo>
                      <a:pt x="296" y="264"/>
                    </a:lnTo>
                    <a:lnTo>
                      <a:pt x="296" y="256"/>
                    </a:lnTo>
                    <a:lnTo>
                      <a:pt x="304" y="256"/>
                    </a:lnTo>
                    <a:lnTo>
                      <a:pt x="304" y="248"/>
                    </a:lnTo>
                    <a:lnTo>
                      <a:pt x="312" y="240"/>
                    </a:lnTo>
                    <a:lnTo>
                      <a:pt x="312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36" y="184"/>
                    </a:lnTo>
                    <a:lnTo>
                      <a:pt x="344" y="176"/>
                    </a:lnTo>
                    <a:lnTo>
                      <a:pt x="352" y="168"/>
                    </a:lnTo>
                    <a:lnTo>
                      <a:pt x="360" y="152"/>
                    </a:lnTo>
                    <a:lnTo>
                      <a:pt x="352" y="152"/>
                    </a:lnTo>
                    <a:lnTo>
                      <a:pt x="360" y="144"/>
                    </a:lnTo>
                    <a:lnTo>
                      <a:pt x="368" y="144"/>
                    </a:lnTo>
                    <a:lnTo>
                      <a:pt x="368" y="136"/>
                    </a:lnTo>
                    <a:lnTo>
                      <a:pt x="368" y="128"/>
                    </a:lnTo>
                    <a:lnTo>
                      <a:pt x="368" y="120"/>
                    </a:lnTo>
                    <a:lnTo>
                      <a:pt x="368" y="112"/>
                    </a:lnTo>
                    <a:lnTo>
                      <a:pt x="376" y="96"/>
                    </a:lnTo>
                    <a:lnTo>
                      <a:pt x="384" y="88"/>
                    </a:lnTo>
                    <a:lnTo>
                      <a:pt x="384" y="80"/>
                    </a:lnTo>
                    <a:lnTo>
                      <a:pt x="376" y="80"/>
                    </a:lnTo>
                    <a:lnTo>
                      <a:pt x="384" y="80"/>
                    </a:lnTo>
                    <a:lnTo>
                      <a:pt x="384" y="72"/>
                    </a:lnTo>
                    <a:lnTo>
                      <a:pt x="400" y="64"/>
                    </a:lnTo>
                    <a:lnTo>
                      <a:pt x="400" y="56"/>
                    </a:lnTo>
                    <a:lnTo>
                      <a:pt x="392" y="48"/>
                    </a:lnTo>
                    <a:lnTo>
                      <a:pt x="344" y="48"/>
                    </a:lnTo>
                    <a:lnTo>
                      <a:pt x="352" y="24"/>
                    </a:lnTo>
                    <a:lnTo>
                      <a:pt x="360" y="16"/>
                    </a:lnTo>
                    <a:lnTo>
                      <a:pt x="360" y="8"/>
                    </a:lnTo>
                    <a:lnTo>
                      <a:pt x="352" y="0"/>
                    </a:lnTo>
                    <a:lnTo>
                      <a:pt x="344" y="0"/>
                    </a:lnTo>
                    <a:lnTo>
                      <a:pt x="0" y="16"/>
                    </a:lnTo>
                    <a:lnTo>
                      <a:pt x="16" y="128"/>
                    </a:lnTo>
                    <a:lnTo>
                      <a:pt x="8" y="304"/>
                    </a:lnTo>
                    <a:lnTo>
                      <a:pt x="16" y="312"/>
                    </a:lnTo>
                    <a:lnTo>
                      <a:pt x="40" y="312"/>
                    </a:lnTo>
                    <a:lnTo>
                      <a:pt x="48" y="312"/>
                    </a:lnTo>
                    <a:lnTo>
                      <a:pt x="48" y="368"/>
                    </a:lnTo>
                    <a:lnTo>
                      <a:pt x="288" y="360"/>
                    </a:lnTo>
                    <a:lnTo>
                      <a:pt x="296" y="344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5557838" y="4673600"/>
                <a:ext cx="763587" cy="627063"/>
              </a:xfrm>
              <a:custGeom>
                <a:avLst/>
                <a:gdLst>
                  <a:gd name="T0" fmla="*/ 2147483647 w 448"/>
                  <a:gd name="T1" fmla="*/ 2147483647 h 400"/>
                  <a:gd name="T2" fmla="*/ 2147483647 w 448"/>
                  <a:gd name="T3" fmla="*/ 2147483647 h 400"/>
                  <a:gd name="T4" fmla="*/ 2147483647 w 448"/>
                  <a:gd name="T5" fmla="*/ 2147483647 h 400"/>
                  <a:gd name="T6" fmla="*/ 2147483647 w 448"/>
                  <a:gd name="T7" fmla="*/ 2147483647 h 400"/>
                  <a:gd name="T8" fmla="*/ 2147483647 w 448"/>
                  <a:gd name="T9" fmla="*/ 0 h 400"/>
                  <a:gd name="T10" fmla="*/ 2147483647 w 448"/>
                  <a:gd name="T11" fmla="*/ 2147483647 h 400"/>
                  <a:gd name="T12" fmla="*/ 2147483647 w 448"/>
                  <a:gd name="T13" fmla="*/ 2147483647 h 400"/>
                  <a:gd name="T14" fmla="*/ 2147483647 w 448"/>
                  <a:gd name="T15" fmla="*/ 2147483647 h 400"/>
                  <a:gd name="T16" fmla="*/ 2147483647 w 448"/>
                  <a:gd name="T17" fmla="*/ 2147483647 h 400"/>
                  <a:gd name="T18" fmla="*/ 2147483647 w 448"/>
                  <a:gd name="T19" fmla="*/ 2147483647 h 400"/>
                  <a:gd name="T20" fmla="*/ 2147483647 w 448"/>
                  <a:gd name="T21" fmla="*/ 2147483647 h 400"/>
                  <a:gd name="T22" fmla="*/ 2147483647 w 448"/>
                  <a:gd name="T23" fmla="*/ 2147483647 h 400"/>
                  <a:gd name="T24" fmla="*/ 2147483647 w 448"/>
                  <a:gd name="T25" fmla="*/ 2147483647 h 400"/>
                  <a:gd name="T26" fmla="*/ 2147483647 w 448"/>
                  <a:gd name="T27" fmla="*/ 2147483647 h 400"/>
                  <a:gd name="T28" fmla="*/ 2147483647 w 448"/>
                  <a:gd name="T29" fmla="*/ 2147483647 h 400"/>
                  <a:gd name="T30" fmla="*/ 2147483647 w 448"/>
                  <a:gd name="T31" fmla="*/ 2147483647 h 400"/>
                  <a:gd name="T32" fmla="*/ 2147483647 w 448"/>
                  <a:gd name="T33" fmla="*/ 2147483647 h 400"/>
                  <a:gd name="T34" fmla="*/ 2147483647 w 448"/>
                  <a:gd name="T35" fmla="*/ 2147483647 h 400"/>
                  <a:gd name="T36" fmla="*/ 2147483647 w 448"/>
                  <a:gd name="T37" fmla="*/ 2147483647 h 400"/>
                  <a:gd name="T38" fmla="*/ 2147483647 w 448"/>
                  <a:gd name="T39" fmla="*/ 2147483647 h 400"/>
                  <a:gd name="T40" fmla="*/ 2147483647 w 448"/>
                  <a:gd name="T41" fmla="*/ 2147483647 h 400"/>
                  <a:gd name="T42" fmla="*/ 2147483647 w 448"/>
                  <a:gd name="T43" fmla="*/ 2147483647 h 400"/>
                  <a:gd name="T44" fmla="*/ 2147483647 w 448"/>
                  <a:gd name="T45" fmla="*/ 2147483647 h 400"/>
                  <a:gd name="T46" fmla="*/ 2147483647 w 448"/>
                  <a:gd name="T47" fmla="*/ 2147483647 h 400"/>
                  <a:gd name="T48" fmla="*/ 2147483647 w 448"/>
                  <a:gd name="T49" fmla="*/ 2147483647 h 400"/>
                  <a:gd name="T50" fmla="*/ 2147483647 w 448"/>
                  <a:gd name="T51" fmla="*/ 2147483647 h 400"/>
                  <a:gd name="T52" fmla="*/ 2147483647 w 448"/>
                  <a:gd name="T53" fmla="*/ 2147483647 h 400"/>
                  <a:gd name="T54" fmla="*/ 2147483647 w 448"/>
                  <a:gd name="T55" fmla="*/ 2147483647 h 400"/>
                  <a:gd name="T56" fmla="*/ 2147483647 w 448"/>
                  <a:gd name="T57" fmla="*/ 2147483647 h 400"/>
                  <a:gd name="T58" fmla="*/ 2147483647 w 448"/>
                  <a:gd name="T59" fmla="*/ 2147483647 h 400"/>
                  <a:gd name="T60" fmla="*/ 2147483647 w 448"/>
                  <a:gd name="T61" fmla="*/ 2147483647 h 400"/>
                  <a:gd name="T62" fmla="*/ 2147483647 w 448"/>
                  <a:gd name="T63" fmla="*/ 2147483647 h 400"/>
                  <a:gd name="T64" fmla="*/ 2147483647 w 448"/>
                  <a:gd name="T65" fmla="*/ 2147483647 h 400"/>
                  <a:gd name="T66" fmla="*/ 2147483647 w 448"/>
                  <a:gd name="T67" fmla="*/ 2147483647 h 400"/>
                  <a:gd name="T68" fmla="*/ 2147483647 w 448"/>
                  <a:gd name="T69" fmla="*/ 2147483647 h 400"/>
                  <a:gd name="T70" fmla="*/ 2147483647 w 448"/>
                  <a:gd name="T71" fmla="*/ 2147483647 h 400"/>
                  <a:gd name="T72" fmla="*/ 2147483647 w 448"/>
                  <a:gd name="T73" fmla="*/ 2147483647 h 400"/>
                  <a:gd name="T74" fmla="*/ 2147483647 w 448"/>
                  <a:gd name="T75" fmla="*/ 2147483647 h 400"/>
                  <a:gd name="T76" fmla="*/ 2147483647 w 448"/>
                  <a:gd name="T77" fmla="*/ 2147483647 h 400"/>
                  <a:gd name="T78" fmla="*/ 2147483647 w 448"/>
                  <a:gd name="T79" fmla="*/ 2147483647 h 400"/>
                  <a:gd name="T80" fmla="*/ 2147483647 w 448"/>
                  <a:gd name="T81" fmla="*/ 2147483647 h 400"/>
                  <a:gd name="T82" fmla="*/ 2147483647 w 448"/>
                  <a:gd name="T83" fmla="*/ 2147483647 h 400"/>
                  <a:gd name="T84" fmla="*/ 2147483647 w 448"/>
                  <a:gd name="T85" fmla="*/ 2147483647 h 400"/>
                  <a:gd name="T86" fmla="*/ 2147483647 w 448"/>
                  <a:gd name="T87" fmla="*/ 2147483647 h 400"/>
                  <a:gd name="T88" fmla="*/ 2147483647 w 448"/>
                  <a:gd name="T89" fmla="*/ 2147483647 h 400"/>
                  <a:gd name="T90" fmla="*/ 2147483647 w 448"/>
                  <a:gd name="T91" fmla="*/ 2147483647 h 400"/>
                  <a:gd name="T92" fmla="*/ 2147483647 w 448"/>
                  <a:gd name="T93" fmla="*/ 2147483647 h 400"/>
                  <a:gd name="T94" fmla="*/ 2147483647 w 448"/>
                  <a:gd name="T95" fmla="*/ 2147483647 h 400"/>
                  <a:gd name="T96" fmla="*/ 2147483647 w 448"/>
                  <a:gd name="T97" fmla="*/ 2147483647 h 400"/>
                  <a:gd name="T98" fmla="*/ 2147483647 w 448"/>
                  <a:gd name="T99" fmla="*/ 2147483647 h 400"/>
                  <a:gd name="T100" fmla="*/ 2147483647 w 448"/>
                  <a:gd name="T101" fmla="*/ 2147483647 h 400"/>
                  <a:gd name="T102" fmla="*/ 2147483647 w 448"/>
                  <a:gd name="T103" fmla="*/ 2147483647 h 400"/>
                  <a:gd name="T104" fmla="*/ 2147483647 w 448"/>
                  <a:gd name="T105" fmla="*/ 2147483647 h 400"/>
                  <a:gd name="T106" fmla="*/ 2147483647 w 448"/>
                  <a:gd name="T107" fmla="*/ 2147483647 h 400"/>
                  <a:gd name="T108" fmla="*/ 2147483647 w 448"/>
                  <a:gd name="T109" fmla="*/ 2147483647 h 400"/>
                  <a:gd name="T110" fmla="*/ 2147483647 w 448"/>
                  <a:gd name="T111" fmla="*/ 2147483647 h 400"/>
                  <a:gd name="T112" fmla="*/ 2147483647 w 448"/>
                  <a:gd name="T113" fmla="*/ 2147483647 h 400"/>
                  <a:gd name="T114" fmla="*/ 2147483647 w 448"/>
                  <a:gd name="T115" fmla="*/ 2147483647 h 400"/>
                  <a:gd name="T116" fmla="*/ 2147483647 w 448"/>
                  <a:gd name="T117" fmla="*/ 2147483647 h 400"/>
                  <a:gd name="T118" fmla="*/ 2147483647 w 448"/>
                  <a:gd name="T119" fmla="*/ 2147483647 h 4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8"/>
                  <a:gd name="T181" fmla="*/ 0 h 400"/>
                  <a:gd name="T182" fmla="*/ 448 w 448"/>
                  <a:gd name="T183" fmla="*/ 400 h 4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8" h="400">
                    <a:moveTo>
                      <a:pt x="40" y="304"/>
                    </a:moveTo>
                    <a:lnTo>
                      <a:pt x="40" y="288"/>
                    </a:lnTo>
                    <a:lnTo>
                      <a:pt x="32" y="280"/>
                    </a:lnTo>
                    <a:lnTo>
                      <a:pt x="40" y="264"/>
                    </a:lnTo>
                    <a:lnTo>
                      <a:pt x="32" y="264"/>
                    </a:lnTo>
                    <a:lnTo>
                      <a:pt x="32" y="248"/>
                    </a:lnTo>
                    <a:lnTo>
                      <a:pt x="48" y="232"/>
                    </a:lnTo>
                    <a:lnTo>
                      <a:pt x="48" y="208"/>
                    </a:lnTo>
                    <a:lnTo>
                      <a:pt x="40" y="192"/>
                    </a:lnTo>
                    <a:lnTo>
                      <a:pt x="40" y="184"/>
                    </a:lnTo>
                    <a:lnTo>
                      <a:pt x="32" y="168"/>
                    </a:lnTo>
                    <a:lnTo>
                      <a:pt x="24" y="160"/>
                    </a:lnTo>
                    <a:lnTo>
                      <a:pt x="24" y="128"/>
                    </a:lnTo>
                    <a:lnTo>
                      <a:pt x="8" y="104"/>
                    </a:lnTo>
                    <a:lnTo>
                      <a:pt x="0" y="8"/>
                    </a:lnTo>
                    <a:lnTo>
                      <a:pt x="240" y="0"/>
                    </a:lnTo>
                    <a:lnTo>
                      <a:pt x="240" y="8"/>
                    </a:lnTo>
                    <a:lnTo>
                      <a:pt x="248" y="8"/>
                    </a:lnTo>
                    <a:lnTo>
                      <a:pt x="248" y="16"/>
                    </a:lnTo>
                    <a:lnTo>
                      <a:pt x="248" y="24"/>
                    </a:lnTo>
                    <a:lnTo>
                      <a:pt x="256" y="24"/>
                    </a:lnTo>
                    <a:lnTo>
                      <a:pt x="248" y="32"/>
                    </a:lnTo>
                    <a:lnTo>
                      <a:pt x="248" y="40"/>
                    </a:lnTo>
                    <a:lnTo>
                      <a:pt x="256" y="40"/>
                    </a:lnTo>
                    <a:lnTo>
                      <a:pt x="256" y="48"/>
                    </a:lnTo>
                    <a:lnTo>
                      <a:pt x="256" y="56"/>
                    </a:lnTo>
                    <a:lnTo>
                      <a:pt x="256" y="64"/>
                    </a:lnTo>
                    <a:lnTo>
                      <a:pt x="264" y="64"/>
                    </a:lnTo>
                    <a:lnTo>
                      <a:pt x="264" y="72"/>
                    </a:lnTo>
                    <a:lnTo>
                      <a:pt x="264" y="80"/>
                    </a:lnTo>
                    <a:lnTo>
                      <a:pt x="256" y="80"/>
                    </a:lnTo>
                    <a:lnTo>
                      <a:pt x="248" y="80"/>
                    </a:lnTo>
                    <a:lnTo>
                      <a:pt x="248" y="88"/>
                    </a:lnTo>
                    <a:lnTo>
                      <a:pt x="256" y="88"/>
                    </a:lnTo>
                    <a:lnTo>
                      <a:pt x="248" y="96"/>
                    </a:lnTo>
                    <a:lnTo>
                      <a:pt x="248" y="104"/>
                    </a:lnTo>
                    <a:lnTo>
                      <a:pt x="248" y="120"/>
                    </a:lnTo>
                    <a:lnTo>
                      <a:pt x="240" y="112"/>
                    </a:lnTo>
                    <a:lnTo>
                      <a:pt x="232" y="136"/>
                    </a:lnTo>
                    <a:lnTo>
                      <a:pt x="224" y="144"/>
                    </a:lnTo>
                    <a:lnTo>
                      <a:pt x="232" y="144"/>
                    </a:lnTo>
                    <a:lnTo>
                      <a:pt x="224" y="152"/>
                    </a:lnTo>
                    <a:lnTo>
                      <a:pt x="224" y="160"/>
                    </a:lnTo>
                    <a:lnTo>
                      <a:pt x="216" y="168"/>
                    </a:lnTo>
                    <a:lnTo>
                      <a:pt x="224" y="168"/>
                    </a:lnTo>
                    <a:lnTo>
                      <a:pt x="224" y="176"/>
                    </a:lnTo>
                    <a:lnTo>
                      <a:pt x="208" y="184"/>
                    </a:lnTo>
                    <a:lnTo>
                      <a:pt x="208" y="192"/>
                    </a:lnTo>
                    <a:lnTo>
                      <a:pt x="216" y="192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376" y="192"/>
                    </a:lnTo>
                    <a:lnTo>
                      <a:pt x="376" y="216"/>
                    </a:lnTo>
                    <a:lnTo>
                      <a:pt x="368" y="224"/>
                    </a:lnTo>
                    <a:lnTo>
                      <a:pt x="368" y="240"/>
                    </a:lnTo>
                    <a:lnTo>
                      <a:pt x="376" y="240"/>
                    </a:lnTo>
                    <a:lnTo>
                      <a:pt x="392" y="264"/>
                    </a:lnTo>
                    <a:lnTo>
                      <a:pt x="392" y="272"/>
                    </a:lnTo>
                    <a:lnTo>
                      <a:pt x="384" y="280"/>
                    </a:lnTo>
                    <a:lnTo>
                      <a:pt x="368" y="272"/>
                    </a:lnTo>
                    <a:lnTo>
                      <a:pt x="360" y="272"/>
                    </a:lnTo>
                    <a:lnTo>
                      <a:pt x="360" y="264"/>
                    </a:lnTo>
                    <a:lnTo>
                      <a:pt x="352" y="256"/>
                    </a:lnTo>
                    <a:lnTo>
                      <a:pt x="344" y="256"/>
                    </a:lnTo>
                    <a:lnTo>
                      <a:pt x="336" y="264"/>
                    </a:lnTo>
                    <a:lnTo>
                      <a:pt x="328" y="272"/>
                    </a:lnTo>
                    <a:lnTo>
                      <a:pt x="320" y="288"/>
                    </a:lnTo>
                    <a:lnTo>
                      <a:pt x="320" y="296"/>
                    </a:lnTo>
                    <a:lnTo>
                      <a:pt x="344" y="296"/>
                    </a:lnTo>
                    <a:lnTo>
                      <a:pt x="360" y="296"/>
                    </a:lnTo>
                    <a:lnTo>
                      <a:pt x="368" y="288"/>
                    </a:lnTo>
                    <a:lnTo>
                      <a:pt x="376" y="288"/>
                    </a:lnTo>
                    <a:lnTo>
                      <a:pt x="384" y="280"/>
                    </a:lnTo>
                    <a:lnTo>
                      <a:pt x="392" y="288"/>
                    </a:lnTo>
                    <a:lnTo>
                      <a:pt x="384" y="296"/>
                    </a:lnTo>
                    <a:lnTo>
                      <a:pt x="376" y="296"/>
                    </a:lnTo>
                    <a:lnTo>
                      <a:pt x="376" y="304"/>
                    </a:lnTo>
                    <a:lnTo>
                      <a:pt x="384" y="304"/>
                    </a:lnTo>
                    <a:lnTo>
                      <a:pt x="392" y="304"/>
                    </a:lnTo>
                    <a:lnTo>
                      <a:pt x="400" y="304"/>
                    </a:lnTo>
                    <a:lnTo>
                      <a:pt x="400" y="296"/>
                    </a:lnTo>
                    <a:lnTo>
                      <a:pt x="408" y="288"/>
                    </a:lnTo>
                    <a:lnTo>
                      <a:pt x="408" y="296"/>
                    </a:lnTo>
                    <a:lnTo>
                      <a:pt x="416" y="296"/>
                    </a:lnTo>
                    <a:lnTo>
                      <a:pt x="408" y="312"/>
                    </a:lnTo>
                    <a:lnTo>
                      <a:pt x="416" y="312"/>
                    </a:lnTo>
                    <a:lnTo>
                      <a:pt x="424" y="312"/>
                    </a:lnTo>
                    <a:lnTo>
                      <a:pt x="424" y="320"/>
                    </a:lnTo>
                    <a:lnTo>
                      <a:pt x="408" y="320"/>
                    </a:lnTo>
                    <a:lnTo>
                      <a:pt x="392" y="320"/>
                    </a:lnTo>
                    <a:lnTo>
                      <a:pt x="392" y="336"/>
                    </a:lnTo>
                    <a:lnTo>
                      <a:pt x="392" y="344"/>
                    </a:lnTo>
                    <a:lnTo>
                      <a:pt x="392" y="352"/>
                    </a:lnTo>
                    <a:lnTo>
                      <a:pt x="400" y="352"/>
                    </a:lnTo>
                    <a:lnTo>
                      <a:pt x="408" y="352"/>
                    </a:lnTo>
                    <a:lnTo>
                      <a:pt x="408" y="360"/>
                    </a:lnTo>
                    <a:lnTo>
                      <a:pt x="424" y="360"/>
                    </a:lnTo>
                    <a:lnTo>
                      <a:pt x="440" y="368"/>
                    </a:lnTo>
                    <a:lnTo>
                      <a:pt x="440" y="376"/>
                    </a:lnTo>
                    <a:lnTo>
                      <a:pt x="448" y="376"/>
                    </a:lnTo>
                    <a:lnTo>
                      <a:pt x="448" y="384"/>
                    </a:lnTo>
                    <a:lnTo>
                      <a:pt x="440" y="384"/>
                    </a:lnTo>
                    <a:lnTo>
                      <a:pt x="440" y="392"/>
                    </a:lnTo>
                    <a:lnTo>
                      <a:pt x="432" y="384"/>
                    </a:lnTo>
                    <a:lnTo>
                      <a:pt x="424" y="400"/>
                    </a:lnTo>
                    <a:lnTo>
                      <a:pt x="424" y="392"/>
                    </a:lnTo>
                    <a:lnTo>
                      <a:pt x="424" y="384"/>
                    </a:lnTo>
                    <a:lnTo>
                      <a:pt x="416" y="376"/>
                    </a:lnTo>
                    <a:lnTo>
                      <a:pt x="400" y="368"/>
                    </a:lnTo>
                    <a:lnTo>
                      <a:pt x="384" y="368"/>
                    </a:lnTo>
                    <a:lnTo>
                      <a:pt x="384" y="360"/>
                    </a:lnTo>
                    <a:lnTo>
                      <a:pt x="376" y="352"/>
                    </a:lnTo>
                    <a:lnTo>
                      <a:pt x="368" y="352"/>
                    </a:lnTo>
                    <a:lnTo>
                      <a:pt x="352" y="344"/>
                    </a:lnTo>
                    <a:lnTo>
                      <a:pt x="360" y="360"/>
                    </a:lnTo>
                    <a:lnTo>
                      <a:pt x="360" y="368"/>
                    </a:lnTo>
                    <a:lnTo>
                      <a:pt x="360" y="360"/>
                    </a:lnTo>
                    <a:lnTo>
                      <a:pt x="352" y="360"/>
                    </a:lnTo>
                    <a:lnTo>
                      <a:pt x="352" y="368"/>
                    </a:lnTo>
                    <a:lnTo>
                      <a:pt x="352" y="376"/>
                    </a:lnTo>
                    <a:lnTo>
                      <a:pt x="360" y="384"/>
                    </a:lnTo>
                    <a:lnTo>
                      <a:pt x="352" y="392"/>
                    </a:lnTo>
                    <a:lnTo>
                      <a:pt x="344" y="392"/>
                    </a:lnTo>
                    <a:lnTo>
                      <a:pt x="344" y="384"/>
                    </a:lnTo>
                    <a:lnTo>
                      <a:pt x="336" y="368"/>
                    </a:lnTo>
                    <a:lnTo>
                      <a:pt x="328" y="368"/>
                    </a:lnTo>
                    <a:lnTo>
                      <a:pt x="320" y="376"/>
                    </a:lnTo>
                    <a:lnTo>
                      <a:pt x="312" y="368"/>
                    </a:lnTo>
                    <a:lnTo>
                      <a:pt x="312" y="376"/>
                    </a:lnTo>
                    <a:lnTo>
                      <a:pt x="304" y="392"/>
                    </a:lnTo>
                    <a:lnTo>
                      <a:pt x="296" y="392"/>
                    </a:lnTo>
                    <a:lnTo>
                      <a:pt x="288" y="392"/>
                    </a:lnTo>
                    <a:lnTo>
                      <a:pt x="288" y="384"/>
                    </a:lnTo>
                    <a:lnTo>
                      <a:pt x="288" y="376"/>
                    </a:lnTo>
                    <a:lnTo>
                      <a:pt x="296" y="376"/>
                    </a:lnTo>
                    <a:lnTo>
                      <a:pt x="280" y="376"/>
                    </a:lnTo>
                    <a:lnTo>
                      <a:pt x="280" y="384"/>
                    </a:lnTo>
                    <a:lnTo>
                      <a:pt x="264" y="384"/>
                    </a:lnTo>
                    <a:lnTo>
                      <a:pt x="272" y="376"/>
                    </a:lnTo>
                    <a:lnTo>
                      <a:pt x="248" y="352"/>
                    </a:lnTo>
                    <a:lnTo>
                      <a:pt x="232" y="352"/>
                    </a:lnTo>
                    <a:lnTo>
                      <a:pt x="224" y="352"/>
                    </a:lnTo>
                    <a:lnTo>
                      <a:pt x="224" y="344"/>
                    </a:lnTo>
                    <a:lnTo>
                      <a:pt x="224" y="336"/>
                    </a:lnTo>
                    <a:lnTo>
                      <a:pt x="216" y="328"/>
                    </a:lnTo>
                    <a:lnTo>
                      <a:pt x="208" y="328"/>
                    </a:lnTo>
                    <a:lnTo>
                      <a:pt x="208" y="336"/>
                    </a:lnTo>
                    <a:lnTo>
                      <a:pt x="200" y="336"/>
                    </a:lnTo>
                    <a:lnTo>
                      <a:pt x="200" y="328"/>
                    </a:lnTo>
                    <a:lnTo>
                      <a:pt x="200" y="320"/>
                    </a:lnTo>
                    <a:lnTo>
                      <a:pt x="192" y="328"/>
                    </a:lnTo>
                    <a:lnTo>
                      <a:pt x="176" y="336"/>
                    </a:lnTo>
                    <a:lnTo>
                      <a:pt x="168" y="336"/>
                    </a:lnTo>
                    <a:lnTo>
                      <a:pt x="184" y="344"/>
                    </a:lnTo>
                    <a:lnTo>
                      <a:pt x="184" y="352"/>
                    </a:lnTo>
                    <a:lnTo>
                      <a:pt x="168" y="360"/>
                    </a:lnTo>
                    <a:lnTo>
                      <a:pt x="144" y="352"/>
                    </a:lnTo>
                    <a:lnTo>
                      <a:pt x="104" y="352"/>
                    </a:lnTo>
                    <a:lnTo>
                      <a:pt x="88" y="336"/>
                    </a:lnTo>
                    <a:lnTo>
                      <a:pt x="72" y="336"/>
                    </a:lnTo>
                    <a:lnTo>
                      <a:pt x="72" y="328"/>
                    </a:lnTo>
                    <a:lnTo>
                      <a:pt x="80" y="320"/>
                    </a:lnTo>
                    <a:lnTo>
                      <a:pt x="72" y="304"/>
                    </a:lnTo>
                    <a:lnTo>
                      <a:pt x="64" y="312"/>
                    </a:lnTo>
                    <a:lnTo>
                      <a:pt x="72" y="320"/>
                    </a:lnTo>
                    <a:lnTo>
                      <a:pt x="64" y="320"/>
                    </a:lnTo>
                    <a:lnTo>
                      <a:pt x="64" y="328"/>
                    </a:lnTo>
                    <a:lnTo>
                      <a:pt x="72" y="328"/>
                    </a:lnTo>
                    <a:lnTo>
                      <a:pt x="64" y="336"/>
                    </a:lnTo>
                    <a:lnTo>
                      <a:pt x="40" y="336"/>
                    </a:lnTo>
                    <a:lnTo>
                      <a:pt x="32" y="344"/>
                    </a:lnTo>
                    <a:lnTo>
                      <a:pt x="24" y="336"/>
                    </a:lnTo>
                    <a:lnTo>
                      <a:pt x="32" y="320"/>
                    </a:lnTo>
                    <a:lnTo>
                      <a:pt x="32" y="312"/>
                    </a:lnTo>
                    <a:lnTo>
                      <a:pt x="40" y="304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Freeform 54" descr="5%"/>
              <p:cNvSpPr>
                <a:spLocks/>
              </p:cNvSpPr>
              <p:nvPr/>
            </p:nvSpPr>
            <p:spPr bwMode="auto">
              <a:xfrm>
                <a:off x="5653088" y="2443163"/>
                <a:ext cx="709612" cy="712787"/>
              </a:xfrm>
              <a:custGeom>
                <a:avLst/>
                <a:gdLst>
                  <a:gd name="T0" fmla="*/ 2147483647 w 416"/>
                  <a:gd name="T1" fmla="*/ 2147483647 h 456"/>
                  <a:gd name="T2" fmla="*/ 2147483647 w 416"/>
                  <a:gd name="T3" fmla="*/ 2147483647 h 456"/>
                  <a:gd name="T4" fmla="*/ 2147483647 w 416"/>
                  <a:gd name="T5" fmla="*/ 2147483647 h 456"/>
                  <a:gd name="T6" fmla="*/ 2147483647 w 416"/>
                  <a:gd name="T7" fmla="*/ 2147483647 h 456"/>
                  <a:gd name="T8" fmla="*/ 2147483647 w 416"/>
                  <a:gd name="T9" fmla="*/ 2147483647 h 456"/>
                  <a:gd name="T10" fmla="*/ 2147483647 w 416"/>
                  <a:gd name="T11" fmla="*/ 2147483647 h 456"/>
                  <a:gd name="T12" fmla="*/ 2147483647 w 416"/>
                  <a:gd name="T13" fmla="*/ 2147483647 h 456"/>
                  <a:gd name="T14" fmla="*/ 2147483647 w 416"/>
                  <a:gd name="T15" fmla="*/ 2147483647 h 456"/>
                  <a:gd name="T16" fmla="*/ 2147483647 w 416"/>
                  <a:gd name="T17" fmla="*/ 2147483647 h 456"/>
                  <a:gd name="T18" fmla="*/ 2147483647 w 416"/>
                  <a:gd name="T19" fmla="*/ 2147483647 h 456"/>
                  <a:gd name="T20" fmla="*/ 2147483647 w 416"/>
                  <a:gd name="T21" fmla="*/ 2147483647 h 456"/>
                  <a:gd name="T22" fmla="*/ 2147483647 w 416"/>
                  <a:gd name="T23" fmla="*/ 2147483647 h 456"/>
                  <a:gd name="T24" fmla="*/ 2147483647 w 416"/>
                  <a:gd name="T25" fmla="*/ 2147483647 h 456"/>
                  <a:gd name="T26" fmla="*/ 2147483647 w 416"/>
                  <a:gd name="T27" fmla="*/ 2147483647 h 456"/>
                  <a:gd name="T28" fmla="*/ 2147483647 w 416"/>
                  <a:gd name="T29" fmla="*/ 2147483647 h 456"/>
                  <a:gd name="T30" fmla="*/ 0 w 416"/>
                  <a:gd name="T31" fmla="*/ 2147483647 h 456"/>
                  <a:gd name="T32" fmla="*/ 2147483647 w 416"/>
                  <a:gd name="T33" fmla="*/ 2147483647 h 456"/>
                  <a:gd name="T34" fmla="*/ 2147483647 w 416"/>
                  <a:gd name="T35" fmla="*/ 2147483647 h 456"/>
                  <a:gd name="T36" fmla="*/ 2147483647 w 416"/>
                  <a:gd name="T37" fmla="*/ 2147483647 h 456"/>
                  <a:gd name="T38" fmla="*/ 2147483647 w 416"/>
                  <a:gd name="T39" fmla="*/ 2147483647 h 456"/>
                  <a:gd name="T40" fmla="*/ 2147483647 w 416"/>
                  <a:gd name="T41" fmla="*/ 2147483647 h 456"/>
                  <a:gd name="T42" fmla="*/ 2147483647 w 416"/>
                  <a:gd name="T43" fmla="*/ 2147483647 h 456"/>
                  <a:gd name="T44" fmla="*/ 2147483647 w 416"/>
                  <a:gd name="T45" fmla="*/ 0 h 456"/>
                  <a:gd name="T46" fmla="*/ 2147483647 w 416"/>
                  <a:gd name="T47" fmla="*/ 2147483647 h 456"/>
                  <a:gd name="T48" fmla="*/ 2147483647 w 416"/>
                  <a:gd name="T49" fmla="*/ 2147483647 h 456"/>
                  <a:gd name="T50" fmla="*/ 2147483647 w 416"/>
                  <a:gd name="T51" fmla="*/ 2147483647 h 456"/>
                  <a:gd name="T52" fmla="*/ 2147483647 w 416"/>
                  <a:gd name="T53" fmla="*/ 2147483647 h 456"/>
                  <a:gd name="T54" fmla="*/ 2147483647 w 416"/>
                  <a:gd name="T55" fmla="*/ 2147483647 h 456"/>
                  <a:gd name="T56" fmla="*/ 2147483647 w 416"/>
                  <a:gd name="T57" fmla="*/ 2147483647 h 456"/>
                  <a:gd name="T58" fmla="*/ 2147483647 w 416"/>
                  <a:gd name="T59" fmla="*/ 2147483647 h 456"/>
                  <a:gd name="T60" fmla="*/ 2147483647 w 416"/>
                  <a:gd name="T61" fmla="*/ 2147483647 h 456"/>
                  <a:gd name="T62" fmla="*/ 2147483647 w 416"/>
                  <a:gd name="T63" fmla="*/ 2147483647 h 456"/>
                  <a:gd name="T64" fmla="*/ 2147483647 w 416"/>
                  <a:gd name="T65" fmla="*/ 2147483647 h 456"/>
                  <a:gd name="T66" fmla="*/ 2147483647 w 416"/>
                  <a:gd name="T67" fmla="*/ 2147483647 h 456"/>
                  <a:gd name="T68" fmla="*/ 2147483647 w 416"/>
                  <a:gd name="T69" fmla="*/ 2147483647 h 456"/>
                  <a:gd name="T70" fmla="*/ 2147483647 w 416"/>
                  <a:gd name="T71" fmla="*/ 2147483647 h 456"/>
                  <a:gd name="T72" fmla="*/ 2147483647 w 416"/>
                  <a:gd name="T73" fmla="*/ 2147483647 h 456"/>
                  <a:gd name="T74" fmla="*/ 2147483647 w 416"/>
                  <a:gd name="T75" fmla="*/ 2147483647 h 456"/>
                  <a:gd name="T76" fmla="*/ 2147483647 w 416"/>
                  <a:gd name="T77" fmla="*/ 2147483647 h 456"/>
                  <a:gd name="T78" fmla="*/ 2147483647 w 416"/>
                  <a:gd name="T79" fmla="*/ 2147483647 h 456"/>
                  <a:gd name="T80" fmla="*/ 2147483647 w 416"/>
                  <a:gd name="T81" fmla="*/ 2147483647 h 456"/>
                  <a:gd name="T82" fmla="*/ 2147483647 w 416"/>
                  <a:gd name="T83" fmla="*/ 2147483647 h 456"/>
                  <a:gd name="T84" fmla="*/ 2147483647 w 416"/>
                  <a:gd name="T85" fmla="*/ 2147483647 h 456"/>
                  <a:gd name="T86" fmla="*/ 2147483647 w 416"/>
                  <a:gd name="T87" fmla="*/ 2147483647 h 456"/>
                  <a:gd name="T88" fmla="*/ 2147483647 w 416"/>
                  <a:gd name="T89" fmla="*/ 2147483647 h 456"/>
                  <a:gd name="T90" fmla="*/ 2147483647 w 416"/>
                  <a:gd name="T91" fmla="*/ 2147483647 h 456"/>
                  <a:gd name="T92" fmla="*/ 2147483647 w 416"/>
                  <a:gd name="T93" fmla="*/ 2147483647 h 456"/>
                  <a:gd name="T94" fmla="*/ 2147483647 w 416"/>
                  <a:gd name="T95" fmla="*/ 2147483647 h 456"/>
                  <a:gd name="T96" fmla="*/ 2147483647 w 416"/>
                  <a:gd name="T97" fmla="*/ 2147483647 h 456"/>
                  <a:gd name="T98" fmla="*/ 2147483647 w 416"/>
                  <a:gd name="T99" fmla="*/ 2147483647 h 456"/>
                  <a:gd name="T100" fmla="*/ 2147483647 w 416"/>
                  <a:gd name="T101" fmla="*/ 2147483647 h 456"/>
                  <a:gd name="T102" fmla="*/ 2147483647 w 416"/>
                  <a:gd name="T103" fmla="*/ 2147483647 h 456"/>
                  <a:gd name="T104" fmla="*/ 2147483647 w 416"/>
                  <a:gd name="T105" fmla="*/ 2147483647 h 456"/>
                  <a:gd name="T106" fmla="*/ 2147483647 w 416"/>
                  <a:gd name="T107" fmla="*/ 2147483647 h 4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6"/>
                  <a:gd name="T163" fmla="*/ 0 h 456"/>
                  <a:gd name="T164" fmla="*/ 416 w 416"/>
                  <a:gd name="T165" fmla="*/ 456 h 4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6" h="456">
                    <a:moveTo>
                      <a:pt x="176" y="448"/>
                    </a:moveTo>
                    <a:lnTo>
                      <a:pt x="168" y="440"/>
                    </a:lnTo>
                    <a:lnTo>
                      <a:pt x="160" y="440"/>
                    </a:lnTo>
                    <a:lnTo>
                      <a:pt x="144" y="432"/>
                    </a:lnTo>
                    <a:lnTo>
                      <a:pt x="144" y="424"/>
                    </a:lnTo>
                    <a:lnTo>
                      <a:pt x="136" y="408"/>
                    </a:lnTo>
                    <a:lnTo>
                      <a:pt x="136" y="400"/>
                    </a:lnTo>
                    <a:lnTo>
                      <a:pt x="136" y="392"/>
                    </a:lnTo>
                    <a:lnTo>
                      <a:pt x="136" y="384"/>
                    </a:lnTo>
                    <a:lnTo>
                      <a:pt x="136" y="376"/>
                    </a:lnTo>
                    <a:lnTo>
                      <a:pt x="136" y="368"/>
                    </a:lnTo>
                    <a:lnTo>
                      <a:pt x="128" y="352"/>
                    </a:lnTo>
                    <a:lnTo>
                      <a:pt x="128" y="344"/>
                    </a:lnTo>
                    <a:lnTo>
                      <a:pt x="120" y="312"/>
                    </a:lnTo>
                    <a:lnTo>
                      <a:pt x="96" y="304"/>
                    </a:lnTo>
                    <a:lnTo>
                      <a:pt x="72" y="280"/>
                    </a:lnTo>
                    <a:lnTo>
                      <a:pt x="72" y="264"/>
                    </a:lnTo>
                    <a:lnTo>
                      <a:pt x="48" y="256"/>
                    </a:lnTo>
                    <a:lnTo>
                      <a:pt x="40" y="248"/>
                    </a:lnTo>
                    <a:lnTo>
                      <a:pt x="32" y="248"/>
                    </a:lnTo>
                    <a:lnTo>
                      <a:pt x="24" y="248"/>
                    </a:lnTo>
                    <a:lnTo>
                      <a:pt x="8" y="232"/>
                    </a:lnTo>
                    <a:lnTo>
                      <a:pt x="8" y="224"/>
                    </a:lnTo>
                    <a:lnTo>
                      <a:pt x="16" y="216"/>
                    </a:lnTo>
                    <a:lnTo>
                      <a:pt x="16" y="208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8" y="184"/>
                    </a:lnTo>
                    <a:lnTo>
                      <a:pt x="16" y="160"/>
                    </a:lnTo>
                    <a:lnTo>
                      <a:pt x="8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0" y="128"/>
                    </a:lnTo>
                    <a:lnTo>
                      <a:pt x="8" y="120"/>
                    </a:lnTo>
                    <a:lnTo>
                      <a:pt x="32" y="104"/>
                    </a:lnTo>
                    <a:lnTo>
                      <a:pt x="40" y="96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40" y="32"/>
                    </a:lnTo>
                    <a:lnTo>
                      <a:pt x="48" y="24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88" y="24"/>
                    </a:lnTo>
                    <a:lnTo>
                      <a:pt x="96" y="24"/>
                    </a:lnTo>
                    <a:lnTo>
                      <a:pt x="112" y="16"/>
                    </a:lnTo>
                    <a:lnTo>
                      <a:pt x="128" y="8"/>
                    </a:lnTo>
                    <a:lnTo>
                      <a:pt x="136" y="0"/>
                    </a:lnTo>
                    <a:lnTo>
                      <a:pt x="144" y="8"/>
                    </a:lnTo>
                    <a:lnTo>
                      <a:pt x="136" y="16"/>
                    </a:lnTo>
                    <a:lnTo>
                      <a:pt x="136" y="24"/>
                    </a:lnTo>
                    <a:lnTo>
                      <a:pt x="136" y="32"/>
                    </a:lnTo>
                    <a:lnTo>
                      <a:pt x="136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68" y="40"/>
                    </a:lnTo>
                    <a:lnTo>
                      <a:pt x="184" y="40"/>
                    </a:lnTo>
                    <a:lnTo>
                      <a:pt x="192" y="56"/>
                    </a:lnTo>
                    <a:lnTo>
                      <a:pt x="192" y="64"/>
                    </a:lnTo>
                    <a:lnTo>
                      <a:pt x="224" y="64"/>
                    </a:lnTo>
                    <a:lnTo>
                      <a:pt x="272" y="72"/>
                    </a:lnTo>
                    <a:lnTo>
                      <a:pt x="280" y="88"/>
                    </a:lnTo>
                    <a:lnTo>
                      <a:pt x="328" y="96"/>
                    </a:lnTo>
                    <a:lnTo>
                      <a:pt x="336" y="96"/>
                    </a:lnTo>
                    <a:lnTo>
                      <a:pt x="336" y="104"/>
                    </a:lnTo>
                    <a:lnTo>
                      <a:pt x="344" y="104"/>
                    </a:lnTo>
                    <a:lnTo>
                      <a:pt x="360" y="112"/>
                    </a:lnTo>
                    <a:lnTo>
                      <a:pt x="360" y="136"/>
                    </a:lnTo>
                    <a:lnTo>
                      <a:pt x="352" y="144"/>
                    </a:lnTo>
                    <a:lnTo>
                      <a:pt x="352" y="152"/>
                    </a:lnTo>
                    <a:lnTo>
                      <a:pt x="368" y="152"/>
                    </a:lnTo>
                    <a:lnTo>
                      <a:pt x="368" y="160"/>
                    </a:lnTo>
                    <a:lnTo>
                      <a:pt x="368" y="176"/>
                    </a:lnTo>
                    <a:lnTo>
                      <a:pt x="376" y="176"/>
                    </a:lnTo>
                    <a:lnTo>
                      <a:pt x="368" y="184"/>
                    </a:lnTo>
                    <a:lnTo>
                      <a:pt x="360" y="192"/>
                    </a:lnTo>
                    <a:lnTo>
                      <a:pt x="360" y="200"/>
                    </a:lnTo>
                    <a:lnTo>
                      <a:pt x="360" y="208"/>
                    </a:lnTo>
                    <a:lnTo>
                      <a:pt x="352" y="216"/>
                    </a:lnTo>
                    <a:lnTo>
                      <a:pt x="352" y="232"/>
                    </a:lnTo>
                    <a:lnTo>
                      <a:pt x="360" y="232"/>
                    </a:lnTo>
                    <a:lnTo>
                      <a:pt x="368" y="224"/>
                    </a:lnTo>
                    <a:lnTo>
                      <a:pt x="376" y="216"/>
                    </a:lnTo>
                    <a:lnTo>
                      <a:pt x="376" y="208"/>
                    </a:lnTo>
                    <a:lnTo>
                      <a:pt x="384" y="192"/>
                    </a:lnTo>
                    <a:lnTo>
                      <a:pt x="392" y="192"/>
                    </a:lnTo>
                    <a:lnTo>
                      <a:pt x="392" y="184"/>
                    </a:lnTo>
                    <a:lnTo>
                      <a:pt x="392" y="176"/>
                    </a:lnTo>
                    <a:lnTo>
                      <a:pt x="400" y="160"/>
                    </a:lnTo>
                    <a:lnTo>
                      <a:pt x="416" y="152"/>
                    </a:lnTo>
                    <a:lnTo>
                      <a:pt x="416" y="160"/>
                    </a:lnTo>
                    <a:lnTo>
                      <a:pt x="416" y="168"/>
                    </a:lnTo>
                    <a:lnTo>
                      <a:pt x="416" y="176"/>
                    </a:lnTo>
                    <a:lnTo>
                      <a:pt x="408" y="184"/>
                    </a:lnTo>
                    <a:lnTo>
                      <a:pt x="408" y="192"/>
                    </a:lnTo>
                    <a:lnTo>
                      <a:pt x="408" y="200"/>
                    </a:lnTo>
                    <a:lnTo>
                      <a:pt x="392" y="232"/>
                    </a:lnTo>
                    <a:lnTo>
                      <a:pt x="392" y="256"/>
                    </a:lnTo>
                    <a:lnTo>
                      <a:pt x="392" y="264"/>
                    </a:lnTo>
                    <a:lnTo>
                      <a:pt x="384" y="272"/>
                    </a:lnTo>
                    <a:lnTo>
                      <a:pt x="376" y="288"/>
                    </a:lnTo>
                    <a:lnTo>
                      <a:pt x="384" y="304"/>
                    </a:lnTo>
                    <a:lnTo>
                      <a:pt x="384" y="320"/>
                    </a:lnTo>
                    <a:lnTo>
                      <a:pt x="376" y="328"/>
                    </a:lnTo>
                    <a:lnTo>
                      <a:pt x="376" y="352"/>
                    </a:lnTo>
                    <a:lnTo>
                      <a:pt x="376" y="384"/>
                    </a:lnTo>
                    <a:lnTo>
                      <a:pt x="384" y="400"/>
                    </a:lnTo>
                    <a:lnTo>
                      <a:pt x="384" y="408"/>
                    </a:lnTo>
                    <a:lnTo>
                      <a:pt x="384" y="416"/>
                    </a:lnTo>
                    <a:lnTo>
                      <a:pt x="384" y="432"/>
                    </a:lnTo>
                    <a:lnTo>
                      <a:pt x="384" y="440"/>
                    </a:lnTo>
                    <a:lnTo>
                      <a:pt x="176" y="456"/>
                    </a:lnTo>
                    <a:lnTo>
                      <a:pt x="176" y="448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Freeform 55"/>
              <p:cNvSpPr>
                <a:spLocks/>
              </p:cNvSpPr>
              <p:nvPr/>
            </p:nvSpPr>
            <p:spPr bwMode="auto">
              <a:xfrm>
                <a:off x="5857875" y="3130550"/>
                <a:ext cx="546100" cy="892175"/>
              </a:xfrm>
              <a:custGeom>
                <a:avLst/>
                <a:gdLst>
                  <a:gd name="T0" fmla="*/ 2147483647 w 320"/>
                  <a:gd name="T1" fmla="*/ 2147483647 h 568"/>
                  <a:gd name="T2" fmla="*/ 2147483647 w 320"/>
                  <a:gd name="T3" fmla="*/ 2147483647 h 568"/>
                  <a:gd name="T4" fmla="*/ 2147483647 w 320"/>
                  <a:gd name="T5" fmla="*/ 2147483647 h 568"/>
                  <a:gd name="T6" fmla="*/ 2147483647 w 320"/>
                  <a:gd name="T7" fmla="*/ 2147483647 h 568"/>
                  <a:gd name="T8" fmla="*/ 2147483647 w 320"/>
                  <a:gd name="T9" fmla="*/ 2147483647 h 568"/>
                  <a:gd name="T10" fmla="*/ 2147483647 w 320"/>
                  <a:gd name="T11" fmla="*/ 2147483647 h 568"/>
                  <a:gd name="T12" fmla="*/ 2147483647 w 320"/>
                  <a:gd name="T13" fmla="*/ 2147483647 h 568"/>
                  <a:gd name="T14" fmla="*/ 2147483647 w 320"/>
                  <a:gd name="T15" fmla="*/ 2147483647 h 568"/>
                  <a:gd name="T16" fmla="*/ 2147483647 w 320"/>
                  <a:gd name="T17" fmla="*/ 2147483647 h 568"/>
                  <a:gd name="T18" fmla="*/ 2147483647 w 320"/>
                  <a:gd name="T19" fmla="*/ 2147483647 h 568"/>
                  <a:gd name="T20" fmla="*/ 2147483647 w 320"/>
                  <a:gd name="T21" fmla="*/ 2147483647 h 568"/>
                  <a:gd name="T22" fmla="*/ 2147483647 w 320"/>
                  <a:gd name="T23" fmla="*/ 2147483647 h 568"/>
                  <a:gd name="T24" fmla="*/ 2147483647 w 320"/>
                  <a:gd name="T25" fmla="*/ 2147483647 h 568"/>
                  <a:gd name="T26" fmla="*/ 2147483647 w 320"/>
                  <a:gd name="T27" fmla="*/ 2147483647 h 568"/>
                  <a:gd name="T28" fmla="*/ 2147483647 w 320"/>
                  <a:gd name="T29" fmla="*/ 2147483647 h 568"/>
                  <a:gd name="T30" fmla="*/ 2147483647 w 320"/>
                  <a:gd name="T31" fmla="*/ 2147483647 h 568"/>
                  <a:gd name="T32" fmla="*/ 2147483647 w 320"/>
                  <a:gd name="T33" fmla="*/ 2147483647 h 568"/>
                  <a:gd name="T34" fmla="*/ 2147483647 w 320"/>
                  <a:gd name="T35" fmla="*/ 2147483647 h 568"/>
                  <a:gd name="T36" fmla="*/ 2147483647 w 320"/>
                  <a:gd name="T37" fmla="*/ 2147483647 h 568"/>
                  <a:gd name="T38" fmla="*/ 2147483647 w 320"/>
                  <a:gd name="T39" fmla="*/ 2147483647 h 568"/>
                  <a:gd name="T40" fmla="*/ 2147483647 w 320"/>
                  <a:gd name="T41" fmla="*/ 2147483647 h 568"/>
                  <a:gd name="T42" fmla="*/ 2147483647 w 320"/>
                  <a:gd name="T43" fmla="*/ 2147483647 h 568"/>
                  <a:gd name="T44" fmla="*/ 2147483647 w 320"/>
                  <a:gd name="T45" fmla="*/ 2147483647 h 568"/>
                  <a:gd name="T46" fmla="*/ 2147483647 w 320"/>
                  <a:gd name="T47" fmla="*/ 2147483647 h 568"/>
                  <a:gd name="T48" fmla="*/ 2147483647 w 320"/>
                  <a:gd name="T49" fmla="*/ 2147483647 h 568"/>
                  <a:gd name="T50" fmla="*/ 2147483647 w 320"/>
                  <a:gd name="T51" fmla="*/ 2147483647 h 568"/>
                  <a:gd name="T52" fmla="*/ 2147483647 w 320"/>
                  <a:gd name="T53" fmla="*/ 2147483647 h 568"/>
                  <a:gd name="T54" fmla="*/ 2147483647 w 320"/>
                  <a:gd name="T55" fmla="*/ 2147483647 h 568"/>
                  <a:gd name="T56" fmla="*/ 2147483647 w 320"/>
                  <a:gd name="T57" fmla="*/ 2147483647 h 568"/>
                  <a:gd name="T58" fmla="*/ 0 w 320"/>
                  <a:gd name="T59" fmla="*/ 2147483647 h 568"/>
                  <a:gd name="T60" fmla="*/ 2147483647 w 320"/>
                  <a:gd name="T61" fmla="*/ 2147483647 h 568"/>
                  <a:gd name="T62" fmla="*/ 2147483647 w 320"/>
                  <a:gd name="T63" fmla="*/ 2147483647 h 568"/>
                  <a:gd name="T64" fmla="*/ 2147483647 w 320"/>
                  <a:gd name="T65" fmla="*/ 2147483647 h 568"/>
                  <a:gd name="T66" fmla="*/ 2147483647 w 320"/>
                  <a:gd name="T67" fmla="*/ 2147483647 h 568"/>
                  <a:gd name="T68" fmla="*/ 2147483647 w 320"/>
                  <a:gd name="T69" fmla="*/ 2147483647 h 568"/>
                  <a:gd name="T70" fmla="*/ 2147483647 w 320"/>
                  <a:gd name="T71" fmla="*/ 2147483647 h 568"/>
                  <a:gd name="T72" fmla="*/ 2147483647 w 320"/>
                  <a:gd name="T73" fmla="*/ 2147483647 h 568"/>
                  <a:gd name="T74" fmla="*/ 2147483647 w 320"/>
                  <a:gd name="T75" fmla="*/ 2147483647 h 568"/>
                  <a:gd name="T76" fmla="*/ 2147483647 w 320"/>
                  <a:gd name="T77" fmla="*/ 2147483647 h 568"/>
                  <a:gd name="T78" fmla="*/ 2147483647 w 320"/>
                  <a:gd name="T79" fmla="*/ 2147483647 h 568"/>
                  <a:gd name="T80" fmla="*/ 2147483647 w 320"/>
                  <a:gd name="T81" fmla="*/ 2147483647 h 568"/>
                  <a:gd name="T82" fmla="*/ 2147483647 w 320"/>
                  <a:gd name="T83" fmla="*/ 2147483647 h 568"/>
                  <a:gd name="T84" fmla="*/ 2147483647 w 320"/>
                  <a:gd name="T85" fmla="*/ 2147483647 h 568"/>
                  <a:gd name="T86" fmla="*/ 2147483647 w 320"/>
                  <a:gd name="T87" fmla="*/ 2147483647 h 568"/>
                  <a:gd name="T88" fmla="*/ 2147483647 w 320"/>
                  <a:gd name="T89" fmla="*/ 2147483647 h 568"/>
                  <a:gd name="T90" fmla="*/ 2147483647 w 320"/>
                  <a:gd name="T91" fmla="*/ 2147483647 h 5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568"/>
                  <a:gd name="T140" fmla="*/ 320 w 320"/>
                  <a:gd name="T141" fmla="*/ 568 h 5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568">
                    <a:moveTo>
                      <a:pt x="216" y="544"/>
                    </a:moveTo>
                    <a:lnTo>
                      <a:pt x="232" y="544"/>
                    </a:lnTo>
                    <a:lnTo>
                      <a:pt x="240" y="544"/>
                    </a:lnTo>
                    <a:lnTo>
                      <a:pt x="256" y="552"/>
                    </a:lnTo>
                    <a:lnTo>
                      <a:pt x="264" y="552"/>
                    </a:lnTo>
                    <a:lnTo>
                      <a:pt x="264" y="544"/>
                    </a:lnTo>
                    <a:lnTo>
                      <a:pt x="256" y="536"/>
                    </a:lnTo>
                    <a:lnTo>
                      <a:pt x="256" y="520"/>
                    </a:lnTo>
                    <a:lnTo>
                      <a:pt x="272" y="512"/>
                    </a:lnTo>
                    <a:lnTo>
                      <a:pt x="288" y="512"/>
                    </a:lnTo>
                    <a:lnTo>
                      <a:pt x="288" y="504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88" y="480"/>
                    </a:lnTo>
                    <a:lnTo>
                      <a:pt x="288" y="472"/>
                    </a:lnTo>
                    <a:lnTo>
                      <a:pt x="288" y="464"/>
                    </a:lnTo>
                    <a:lnTo>
                      <a:pt x="288" y="456"/>
                    </a:lnTo>
                    <a:lnTo>
                      <a:pt x="296" y="456"/>
                    </a:lnTo>
                    <a:lnTo>
                      <a:pt x="296" y="448"/>
                    </a:lnTo>
                    <a:lnTo>
                      <a:pt x="296" y="432"/>
                    </a:lnTo>
                    <a:lnTo>
                      <a:pt x="304" y="424"/>
                    </a:lnTo>
                    <a:lnTo>
                      <a:pt x="312" y="400"/>
                    </a:lnTo>
                    <a:lnTo>
                      <a:pt x="320" y="392"/>
                    </a:lnTo>
                    <a:lnTo>
                      <a:pt x="320" y="384"/>
                    </a:lnTo>
                    <a:lnTo>
                      <a:pt x="320" y="376"/>
                    </a:lnTo>
                    <a:lnTo>
                      <a:pt x="320" y="360"/>
                    </a:lnTo>
                    <a:lnTo>
                      <a:pt x="320" y="344"/>
                    </a:lnTo>
                    <a:lnTo>
                      <a:pt x="312" y="344"/>
                    </a:lnTo>
                    <a:lnTo>
                      <a:pt x="312" y="336"/>
                    </a:lnTo>
                    <a:lnTo>
                      <a:pt x="312" y="320"/>
                    </a:lnTo>
                    <a:lnTo>
                      <a:pt x="312" y="312"/>
                    </a:lnTo>
                    <a:lnTo>
                      <a:pt x="296" y="72"/>
                    </a:lnTo>
                    <a:lnTo>
                      <a:pt x="288" y="72"/>
                    </a:lnTo>
                    <a:lnTo>
                      <a:pt x="280" y="56"/>
                    </a:lnTo>
                    <a:lnTo>
                      <a:pt x="280" y="48"/>
                    </a:lnTo>
                    <a:lnTo>
                      <a:pt x="280" y="40"/>
                    </a:lnTo>
                    <a:lnTo>
                      <a:pt x="264" y="32"/>
                    </a:lnTo>
                    <a:lnTo>
                      <a:pt x="264" y="16"/>
                    </a:lnTo>
                    <a:lnTo>
                      <a:pt x="264" y="8"/>
                    </a:lnTo>
                    <a:lnTo>
                      <a:pt x="264" y="0"/>
                    </a:lnTo>
                    <a:lnTo>
                      <a:pt x="56" y="16"/>
                    </a:lnTo>
                    <a:lnTo>
                      <a:pt x="64" y="16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80" y="40"/>
                    </a:lnTo>
                    <a:lnTo>
                      <a:pt x="88" y="48"/>
                    </a:lnTo>
                    <a:lnTo>
                      <a:pt x="96" y="48"/>
                    </a:lnTo>
                    <a:lnTo>
                      <a:pt x="96" y="64"/>
                    </a:lnTo>
                    <a:lnTo>
                      <a:pt x="96" y="72"/>
                    </a:lnTo>
                    <a:lnTo>
                      <a:pt x="88" y="88"/>
                    </a:lnTo>
                    <a:lnTo>
                      <a:pt x="80" y="88"/>
                    </a:lnTo>
                    <a:lnTo>
                      <a:pt x="80" y="96"/>
                    </a:lnTo>
                    <a:lnTo>
                      <a:pt x="80" y="104"/>
                    </a:lnTo>
                    <a:lnTo>
                      <a:pt x="80" y="112"/>
                    </a:lnTo>
                    <a:lnTo>
                      <a:pt x="64" y="112"/>
                    </a:lnTo>
                    <a:lnTo>
                      <a:pt x="64" y="120"/>
                    </a:lnTo>
                    <a:lnTo>
                      <a:pt x="48" y="120"/>
                    </a:lnTo>
                    <a:lnTo>
                      <a:pt x="32" y="128"/>
                    </a:lnTo>
                    <a:lnTo>
                      <a:pt x="32" y="144"/>
                    </a:lnTo>
                    <a:lnTo>
                      <a:pt x="32" y="152"/>
                    </a:lnTo>
                    <a:lnTo>
                      <a:pt x="40" y="168"/>
                    </a:lnTo>
                    <a:lnTo>
                      <a:pt x="40" y="176"/>
                    </a:lnTo>
                    <a:lnTo>
                      <a:pt x="32" y="184"/>
                    </a:lnTo>
                    <a:lnTo>
                      <a:pt x="32" y="192"/>
                    </a:lnTo>
                    <a:lnTo>
                      <a:pt x="32" y="200"/>
                    </a:lnTo>
                    <a:lnTo>
                      <a:pt x="24" y="208"/>
                    </a:lnTo>
                    <a:lnTo>
                      <a:pt x="8" y="208"/>
                    </a:lnTo>
                    <a:lnTo>
                      <a:pt x="8" y="224"/>
                    </a:lnTo>
                    <a:lnTo>
                      <a:pt x="16" y="224"/>
                    </a:lnTo>
                    <a:lnTo>
                      <a:pt x="8" y="232"/>
                    </a:lnTo>
                    <a:lnTo>
                      <a:pt x="8" y="240"/>
                    </a:lnTo>
                    <a:lnTo>
                      <a:pt x="0" y="248"/>
                    </a:lnTo>
                    <a:lnTo>
                      <a:pt x="0" y="272"/>
                    </a:lnTo>
                    <a:lnTo>
                      <a:pt x="24" y="312"/>
                    </a:lnTo>
                    <a:lnTo>
                      <a:pt x="56" y="336"/>
                    </a:lnTo>
                    <a:lnTo>
                      <a:pt x="72" y="344"/>
                    </a:lnTo>
                    <a:lnTo>
                      <a:pt x="72" y="384"/>
                    </a:lnTo>
                    <a:lnTo>
                      <a:pt x="88" y="384"/>
                    </a:lnTo>
                    <a:lnTo>
                      <a:pt x="88" y="368"/>
                    </a:lnTo>
                    <a:lnTo>
                      <a:pt x="104" y="376"/>
                    </a:lnTo>
                    <a:lnTo>
                      <a:pt x="120" y="384"/>
                    </a:lnTo>
                    <a:lnTo>
                      <a:pt x="120" y="392"/>
                    </a:lnTo>
                    <a:lnTo>
                      <a:pt x="112" y="408"/>
                    </a:lnTo>
                    <a:lnTo>
                      <a:pt x="112" y="424"/>
                    </a:lnTo>
                    <a:lnTo>
                      <a:pt x="104" y="432"/>
                    </a:lnTo>
                    <a:lnTo>
                      <a:pt x="104" y="448"/>
                    </a:lnTo>
                    <a:lnTo>
                      <a:pt x="112" y="464"/>
                    </a:lnTo>
                    <a:lnTo>
                      <a:pt x="136" y="472"/>
                    </a:lnTo>
                    <a:lnTo>
                      <a:pt x="136" y="480"/>
                    </a:lnTo>
                    <a:lnTo>
                      <a:pt x="152" y="480"/>
                    </a:lnTo>
                    <a:lnTo>
                      <a:pt x="160" y="488"/>
                    </a:lnTo>
                    <a:lnTo>
                      <a:pt x="176" y="496"/>
                    </a:lnTo>
                    <a:lnTo>
                      <a:pt x="176" y="512"/>
                    </a:lnTo>
                    <a:lnTo>
                      <a:pt x="184" y="528"/>
                    </a:lnTo>
                    <a:lnTo>
                      <a:pt x="176" y="536"/>
                    </a:lnTo>
                    <a:lnTo>
                      <a:pt x="176" y="544"/>
                    </a:lnTo>
                    <a:lnTo>
                      <a:pt x="184" y="552"/>
                    </a:lnTo>
                    <a:lnTo>
                      <a:pt x="192" y="560"/>
                    </a:lnTo>
                    <a:lnTo>
                      <a:pt x="192" y="568"/>
                    </a:lnTo>
                    <a:lnTo>
                      <a:pt x="192" y="560"/>
                    </a:lnTo>
                    <a:lnTo>
                      <a:pt x="192" y="552"/>
                    </a:lnTo>
                    <a:lnTo>
                      <a:pt x="200" y="552"/>
                    </a:lnTo>
                    <a:lnTo>
                      <a:pt x="200" y="560"/>
                    </a:lnTo>
                    <a:lnTo>
                      <a:pt x="208" y="552"/>
                    </a:lnTo>
                    <a:lnTo>
                      <a:pt x="216" y="544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" name="Freeform 56" descr="5%"/>
              <p:cNvSpPr>
                <a:spLocks/>
              </p:cNvSpPr>
              <p:nvPr/>
            </p:nvSpPr>
            <p:spPr bwMode="auto">
              <a:xfrm>
                <a:off x="6445250" y="2566988"/>
                <a:ext cx="517525" cy="663575"/>
              </a:xfrm>
              <a:custGeom>
                <a:avLst/>
                <a:gdLst>
                  <a:gd name="T0" fmla="*/ 2147483647 w 304"/>
                  <a:gd name="T1" fmla="*/ 2147483647 h 424"/>
                  <a:gd name="T2" fmla="*/ 2147483647 w 304"/>
                  <a:gd name="T3" fmla="*/ 2147483647 h 424"/>
                  <a:gd name="T4" fmla="*/ 2147483647 w 304"/>
                  <a:gd name="T5" fmla="*/ 2147483647 h 424"/>
                  <a:gd name="T6" fmla="*/ 2147483647 w 304"/>
                  <a:gd name="T7" fmla="*/ 2147483647 h 424"/>
                  <a:gd name="T8" fmla="*/ 2147483647 w 304"/>
                  <a:gd name="T9" fmla="*/ 2147483647 h 424"/>
                  <a:gd name="T10" fmla="*/ 2147483647 w 304"/>
                  <a:gd name="T11" fmla="*/ 2147483647 h 424"/>
                  <a:gd name="T12" fmla="*/ 2147483647 w 304"/>
                  <a:gd name="T13" fmla="*/ 2147483647 h 424"/>
                  <a:gd name="T14" fmla="*/ 2147483647 w 304"/>
                  <a:gd name="T15" fmla="*/ 2147483647 h 424"/>
                  <a:gd name="T16" fmla="*/ 2147483647 w 304"/>
                  <a:gd name="T17" fmla="*/ 2147483647 h 424"/>
                  <a:gd name="T18" fmla="*/ 2147483647 w 304"/>
                  <a:gd name="T19" fmla="*/ 2147483647 h 424"/>
                  <a:gd name="T20" fmla="*/ 2147483647 w 304"/>
                  <a:gd name="T21" fmla="*/ 2147483647 h 424"/>
                  <a:gd name="T22" fmla="*/ 2147483647 w 304"/>
                  <a:gd name="T23" fmla="*/ 2147483647 h 424"/>
                  <a:gd name="T24" fmla="*/ 2147483647 w 304"/>
                  <a:gd name="T25" fmla="*/ 2147483647 h 424"/>
                  <a:gd name="T26" fmla="*/ 2147483647 w 304"/>
                  <a:gd name="T27" fmla="*/ 2147483647 h 424"/>
                  <a:gd name="T28" fmla="*/ 2147483647 w 304"/>
                  <a:gd name="T29" fmla="*/ 2147483647 h 424"/>
                  <a:gd name="T30" fmla="*/ 2147483647 w 304"/>
                  <a:gd name="T31" fmla="*/ 2147483647 h 424"/>
                  <a:gd name="T32" fmla="*/ 2147483647 w 304"/>
                  <a:gd name="T33" fmla="*/ 2147483647 h 424"/>
                  <a:gd name="T34" fmla="*/ 2147483647 w 304"/>
                  <a:gd name="T35" fmla="*/ 2147483647 h 424"/>
                  <a:gd name="T36" fmla="*/ 2147483647 w 304"/>
                  <a:gd name="T37" fmla="*/ 2147483647 h 424"/>
                  <a:gd name="T38" fmla="*/ 2147483647 w 304"/>
                  <a:gd name="T39" fmla="*/ 2147483647 h 424"/>
                  <a:gd name="T40" fmla="*/ 2147483647 w 304"/>
                  <a:gd name="T41" fmla="*/ 2147483647 h 424"/>
                  <a:gd name="T42" fmla="*/ 2147483647 w 304"/>
                  <a:gd name="T43" fmla="*/ 2147483647 h 424"/>
                  <a:gd name="T44" fmla="*/ 2147483647 w 304"/>
                  <a:gd name="T45" fmla="*/ 2147483647 h 424"/>
                  <a:gd name="T46" fmla="*/ 2147483647 w 304"/>
                  <a:gd name="T47" fmla="*/ 2147483647 h 424"/>
                  <a:gd name="T48" fmla="*/ 2147483647 w 304"/>
                  <a:gd name="T49" fmla="*/ 2147483647 h 424"/>
                  <a:gd name="T50" fmla="*/ 2147483647 w 304"/>
                  <a:gd name="T51" fmla="*/ 0 h 424"/>
                  <a:gd name="T52" fmla="*/ 2147483647 w 304"/>
                  <a:gd name="T53" fmla="*/ 2147483647 h 424"/>
                  <a:gd name="T54" fmla="*/ 2147483647 w 304"/>
                  <a:gd name="T55" fmla="*/ 2147483647 h 424"/>
                  <a:gd name="T56" fmla="*/ 2147483647 w 304"/>
                  <a:gd name="T57" fmla="*/ 2147483647 h 424"/>
                  <a:gd name="T58" fmla="*/ 2147483647 w 304"/>
                  <a:gd name="T59" fmla="*/ 2147483647 h 424"/>
                  <a:gd name="T60" fmla="*/ 2147483647 w 304"/>
                  <a:gd name="T61" fmla="*/ 2147483647 h 424"/>
                  <a:gd name="T62" fmla="*/ 2147483647 w 304"/>
                  <a:gd name="T63" fmla="*/ 2147483647 h 424"/>
                  <a:gd name="T64" fmla="*/ 2147483647 w 304"/>
                  <a:gd name="T65" fmla="*/ 2147483647 h 424"/>
                  <a:gd name="T66" fmla="*/ 2147483647 w 304"/>
                  <a:gd name="T67" fmla="*/ 2147483647 h 424"/>
                  <a:gd name="T68" fmla="*/ 2147483647 w 304"/>
                  <a:gd name="T69" fmla="*/ 2147483647 h 424"/>
                  <a:gd name="T70" fmla="*/ 2147483647 w 304"/>
                  <a:gd name="T71" fmla="*/ 2147483647 h 424"/>
                  <a:gd name="T72" fmla="*/ 2147483647 w 304"/>
                  <a:gd name="T73" fmla="*/ 2147483647 h 424"/>
                  <a:gd name="T74" fmla="*/ 2147483647 w 304"/>
                  <a:gd name="T75" fmla="*/ 2147483647 h 424"/>
                  <a:gd name="T76" fmla="*/ 2147483647 w 304"/>
                  <a:gd name="T77" fmla="*/ 2147483647 h 424"/>
                  <a:gd name="T78" fmla="*/ 2147483647 w 304"/>
                  <a:gd name="T79" fmla="*/ 2147483647 h 424"/>
                  <a:gd name="T80" fmla="*/ 2147483647 w 304"/>
                  <a:gd name="T81" fmla="*/ 2147483647 h 424"/>
                  <a:gd name="T82" fmla="*/ 2147483647 w 304"/>
                  <a:gd name="T83" fmla="*/ 2147483647 h 424"/>
                  <a:gd name="T84" fmla="*/ 2147483647 w 304"/>
                  <a:gd name="T85" fmla="*/ 2147483647 h 424"/>
                  <a:gd name="T86" fmla="*/ 0 w 304"/>
                  <a:gd name="T87" fmla="*/ 2147483647 h 424"/>
                  <a:gd name="T88" fmla="*/ 2147483647 w 304"/>
                  <a:gd name="T89" fmla="*/ 2147483647 h 424"/>
                  <a:gd name="T90" fmla="*/ 2147483647 w 304"/>
                  <a:gd name="T91" fmla="*/ 2147483647 h 424"/>
                  <a:gd name="T92" fmla="*/ 2147483647 w 304"/>
                  <a:gd name="T93" fmla="*/ 2147483647 h 424"/>
                  <a:gd name="T94" fmla="*/ 0 w 304"/>
                  <a:gd name="T95" fmla="*/ 2147483647 h 424"/>
                  <a:gd name="T96" fmla="*/ 2147483647 w 304"/>
                  <a:gd name="T97" fmla="*/ 2147483647 h 424"/>
                  <a:gd name="T98" fmla="*/ 2147483647 w 304"/>
                  <a:gd name="T99" fmla="*/ 2147483647 h 4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4"/>
                  <a:gd name="T151" fmla="*/ 0 h 424"/>
                  <a:gd name="T152" fmla="*/ 304 w 304"/>
                  <a:gd name="T153" fmla="*/ 424 h 4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4" h="424">
                    <a:moveTo>
                      <a:pt x="248" y="400"/>
                    </a:moveTo>
                    <a:lnTo>
                      <a:pt x="248" y="392"/>
                    </a:lnTo>
                    <a:lnTo>
                      <a:pt x="264" y="376"/>
                    </a:lnTo>
                    <a:lnTo>
                      <a:pt x="264" y="368"/>
                    </a:lnTo>
                    <a:lnTo>
                      <a:pt x="264" y="360"/>
                    </a:lnTo>
                    <a:lnTo>
                      <a:pt x="264" y="344"/>
                    </a:lnTo>
                    <a:lnTo>
                      <a:pt x="272" y="336"/>
                    </a:lnTo>
                    <a:lnTo>
                      <a:pt x="280" y="336"/>
                    </a:lnTo>
                    <a:lnTo>
                      <a:pt x="288" y="328"/>
                    </a:lnTo>
                    <a:lnTo>
                      <a:pt x="288" y="320"/>
                    </a:lnTo>
                    <a:lnTo>
                      <a:pt x="288" y="312"/>
                    </a:lnTo>
                    <a:lnTo>
                      <a:pt x="288" y="304"/>
                    </a:lnTo>
                    <a:lnTo>
                      <a:pt x="288" y="296"/>
                    </a:lnTo>
                    <a:lnTo>
                      <a:pt x="296" y="296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04" y="264"/>
                    </a:lnTo>
                    <a:lnTo>
                      <a:pt x="296" y="200"/>
                    </a:lnTo>
                    <a:lnTo>
                      <a:pt x="272" y="160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48" y="168"/>
                    </a:lnTo>
                    <a:lnTo>
                      <a:pt x="240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24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16" y="216"/>
                    </a:lnTo>
                    <a:lnTo>
                      <a:pt x="208" y="216"/>
                    </a:lnTo>
                    <a:lnTo>
                      <a:pt x="200" y="208"/>
                    </a:lnTo>
                    <a:lnTo>
                      <a:pt x="192" y="208"/>
                    </a:lnTo>
                    <a:lnTo>
                      <a:pt x="192" y="192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8" y="168"/>
                    </a:lnTo>
                    <a:lnTo>
                      <a:pt x="216" y="144"/>
                    </a:lnTo>
                    <a:lnTo>
                      <a:pt x="224" y="136"/>
                    </a:lnTo>
                    <a:lnTo>
                      <a:pt x="224" y="128"/>
                    </a:lnTo>
                    <a:lnTo>
                      <a:pt x="224" y="104"/>
                    </a:lnTo>
                    <a:lnTo>
                      <a:pt x="224" y="96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56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76" y="32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28" y="8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8" y="32"/>
                    </a:lnTo>
                    <a:lnTo>
                      <a:pt x="96" y="40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72" y="56"/>
                    </a:lnTo>
                    <a:lnTo>
                      <a:pt x="72" y="72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64" y="112"/>
                    </a:lnTo>
                    <a:lnTo>
                      <a:pt x="56" y="112"/>
                    </a:lnTo>
                    <a:lnTo>
                      <a:pt x="56" y="104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40" y="96"/>
                    </a:lnTo>
                    <a:lnTo>
                      <a:pt x="32" y="96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16" y="136"/>
                    </a:lnTo>
                    <a:lnTo>
                      <a:pt x="16" y="152"/>
                    </a:lnTo>
                    <a:lnTo>
                      <a:pt x="8" y="184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8" y="216"/>
                    </a:lnTo>
                    <a:lnTo>
                      <a:pt x="8" y="224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16" y="272"/>
                    </a:lnTo>
                    <a:lnTo>
                      <a:pt x="32" y="280"/>
                    </a:lnTo>
                    <a:lnTo>
                      <a:pt x="40" y="304"/>
                    </a:lnTo>
                    <a:lnTo>
                      <a:pt x="40" y="344"/>
                    </a:lnTo>
                    <a:lnTo>
                      <a:pt x="32" y="368"/>
                    </a:lnTo>
                    <a:lnTo>
                      <a:pt x="24" y="384"/>
                    </a:lnTo>
                    <a:lnTo>
                      <a:pt x="16" y="400"/>
                    </a:lnTo>
                    <a:lnTo>
                      <a:pt x="16" y="408"/>
                    </a:lnTo>
                    <a:lnTo>
                      <a:pt x="8" y="424"/>
                    </a:lnTo>
                    <a:lnTo>
                      <a:pt x="0" y="424"/>
                    </a:lnTo>
                    <a:lnTo>
                      <a:pt x="152" y="408"/>
                    </a:lnTo>
                    <a:lnTo>
                      <a:pt x="152" y="424"/>
                    </a:lnTo>
                    <a:lnTo>
                      <a:pt x="248" y="408"/>
                    </a:lnTo>
                    <a:lnTo>
                      <a:pt x="248" y="40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Freeform 57"/>
              <p:cNvSpPr>
                <a:spLocks/>
              </p:cNvSpPr>
              <p:nvPr/>
            </p:nvSpPr>
            <p:spPr bwMode="auto">
              <a:xfrm>
                <a:off x="5940425" y="2343150"/>
                <a:ext cx="777875" cy="376238"/>
              </a:xfrm>
              <a:custGeom>
                <a:avLst/>
                <a:gdLst>
                  <a:gd name="T0" fmla="*/ 2147483647 w 456"/>
                  <a:gd name="T1" fmla="*/ 2147483647 h 240"/>
                  <a:gd name="T2" fmla="*/ 2147483647 w 456"/>
                  <a:gd name="T3" fmla="*/ 2147483647 h 240"/>
                  <a:gd name="T4" fmla="*/ 2147483647 w 456"/>
                  <a:gd name="T5" fmla="*/ 2147483647 h 240"/>
                  <a:gd name="T6" fmla="*/ 2147483647 w 456"/>
                  <a:gd name="T7" fmla="*/ 2147483647 h 240"/>
                  <a:gd name="T8" fmla="*/ 2147483647 w 456"/>
                  <a:gd name="T9" fmla="*/ 2147483647 h 240"/>
                  <a:gd name="T10" fmla="*/ 2147483647 w 456"/>
                  <a:gd name="T11" fmla="*/ 2147483647 h 240"/>
                  <a:gd name="T12" fmla="*/ 2147483647 w 456"/>
                  <a:gd name="T13" fmla="*/ 2147483647 h 240"/>
                  <a:gd name="T14" fmla="*/ 2147483647 w 456"/>
                  <a:gd name="T15" fmla="*/ 2147483647 h 240"/>
                  <a:gd name="T16" fmla="*/ 2147483647 w 456"/>
                  <a:gd name="T17" fmla="*/ 2147483647 h 240"/>
                  <a:gd name="T18" fmla="*/ 2147483647 w 456"/>
                  <a:gd name="T19" fmla="*/ 2147483647 h 240"/>
                  <a:gd name="T20" fmla="*/ 2147483647 w 456"/>
                  <a:gd name="T21" fmla="*/ 2147483647 h 240"/>
                  <a:gd name="T22" fmla="*/ 2147483647 w 456"/>
                  <a:gd name="T23" fmla="*/ 2147483647 h 240"/>
                  <a:gd name="T24" fmla="*/ 2147483647 w 456"/>
                  <a:gd name="T25" fmla="*/ 2147483647 h 240"/>
                  <a:gd name="T26" fmla="*/ 2147483647 w 456"/>
                  <a:gd name="T27" fmla="*/ 2147483647 h 240"/>
                  <a:gd name="T28" fmla="*/ 2147483647 w 456"/>
                  <a:gd name="T29" fmla="*/ 2147483647 h 240"/>
                  <a:gd name="T30" fmla="*/ 2147483647 w 456"/>
                  <a:gd name="T31" fmla="*/ 2147483647 h 240"/>
                  <a:gd name="T32" fmla="*/ 2147483647 w 456"/>
                  <a:gd name="T33" fmla="*/ 2147483647 h 240"/>
                  <a:gd name="T34" fmla="*/ 2147483647 w 456"/>
                  <a:gd name="T35" fmla="*/ 2147483647 h 240"/>
                  <a:gd name="T36" fmla="*/ 2147483647 w 456"/>
                  <a:gd name="T37" fmla="*/ 2147483647 h 240"/>
                  <a:gd name="T38" fmla="*/ 2147483647 w 456"/>
                  <a:gd name="T39" fmla="*/ 2147483647 h 240"/>
                  <a:gd name="T40" fmla="*/ 2147483647 w 456"/>
                  <a:gd name="T41" fmla="*/ 2147483647 h 240"/>
                  <a:gd name="T42" fmla="*/ 2147483647 w 456"/>
                  <a:gd name="T43" fmla="*/ 2147483647 h 240"/>
                  <a:gd name="T44" fmla="*/ 2147483647 w 456"/>
                  <a:gd name="T45" fmla="*/ 2147483647 h 240"/>
                  <a:gd name="T46" fmla="*/ 2147483647 w 456"/>
                  <a:gd name="T47" fmla="*/ 2147483647 h 240"/>
                  <a:gd name="T48" fmla="*/ 2147483647 w 456"/>
                  <a:gd name="T49" fmla="*/ 2147483647 h 240"/>
                  <a:gd name="T50" fmla="*/ 2147483647 w 456"/>
                  <a:gd name="T51" fmla="*/ 2147483647 h 240"/>
                  <a:gd name="T52" fmla="*/ 2147483647 w 456"/>
                  <a:gd name="T53" fmla="*/ 2147483647 h 240"/>
                  <a:gd name="T54" fmla="*/ 2147483647 w 456"/>
                  <a:gd name="T55" fmla="*/ 2147483647 h 240"/>
                  <a:gd name="T56" fmla="*/ 2147483647 w 456"/>
                  <a:gd name="T57" fmla="*/ 2147483647 h 240"/>
                  <a:gd name="T58" fmla="*/ 2147483647 w 456"/>
                  <a:gd name="T59" fmla="*/ 2147483647 h 240"/>
                  <a:gd name="T60" fmla="*/ 2147483647 w 456"/>
                  <a:gd name="T61" fmla="*/ 2147483647 h 240"/>
                  <a:gd name="T62" fmla="*/ 2147483647 w 456"/>
                  <a:gd name="T63" fmla="*/ 2147483647 h 240"/>
                  <a:gd name="T64" fmla="*/ 2147483647 w 456"/>
                  <a:gd name="T65" fmla="*/ 2147483647 h 240"/>
                  <a:gd name="T66" fmla="*/ 2147483647 w 456"/>
                  <a:gd name="T67" fmla="*/ 2147483647 h 240"/>
                  <a:gd name="T68" fmla="*/ 2147483647 w 456"/>
                  <a:gd name="T69" fmla="*/ 2147483647 h 240"/>
                  <a:gd name="T70" fmla="*/ 2147483647 w 456"/>
                  <a:gd name="T71" fmla="*/ 2147483647 h 240"/>
                  <a:gd name="T72" fmla="*/ 2147483647 w 456"/>
                  <a:gd name="T73" fmla="*/ 2147483647 h 240"/>
                  <a:gd name="T74" fmla="*/ 2147483647 w 456"/>
                  <a:gd name="T75" fmla="*/ 2147483647 h 240"/>
                  <a:gd name="T76" fmla="*/ 2147483647 w 456"/>
                  <a:gd name="T77" fmla="*/ 2147483647 h 240"/>
                  <a:gd name="T78" fmla="*/ 2147483647 w 456"/>
                  <a:gd name="T79" fmla="*/ 2147483647 h 240"/>
                  <a:gd name="T80" fmla="*/ 2147483647 w 456"/>
                  <a:gd name="T81" fmla="*/ 2147483647 h 240"/>
                  <a:gd name="T82" fmla="*/ 2147483647 w 456"/>
                  <a:gd name="T83" fmla="*/ 2147483647 h 240"/>
                  <a:gd name="T84" fmla="*/ 2147483647 w 456"/>
                  <a:gd name="T85" fmla="*/ 2147483647 h 240"/>
                  <a:gd name="T86" fmla="*/ 2147483647 w 456"/>
                  <a:gd name="T87" fmla="*/ 0 h 240"/>
                  <a:gd name="T88" fmla="*/ 2147483647 w 456"/>
                  <a:gd name="T89" fmla="*/ 2147483647 h 240"/>
                  <a:gd name="T90" fmla="*/ 2147483647 w 456"/>
                  <a:gd name="T91" fmla="*/ 2147483647 h 240"/>
                  <a:gd name="T92" fmla="*/ 2147483647 w 456"/>
                  <a:gd name="T93" fmla="*/ 2147483647 h 240"/>
                  <a:gd name="T94" fmla="*/ 2147483647 w 456"/>
                  <a:gd name="T95" fmla="*/ 2147483647 h 2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6"/>
                  <a:gd name="T145" fmla="*/ 0 h 240"/>
                  <a:gd name="T146" fmla="*/ 456 w 456"/>
                  <a:gd name="T147" fmla="*/ 240 h 2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6" h="240">
                    <a:moveTo>
                      <a:pt x="0" y="104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24" y="120"/>
                    </a:lnTo>
                    <a:lnTo>
                      <a:pt x="24" y="128"/>
                    </a:lnTo>
                    <a:lnTo>
                      <a:pt x="56" y="128"/>
                    </a:lnTo>
                    <a:lnTo>
                      <a:pt x="104" y="136"/>
                    </a:lnTo>
                    <a:lnTo>
                      <a:pt x="112" y="152"/>
                    </a:lnTo>
                    <a:lnTo>
                      <a:pt x="160" y="160"/>
                    </a:lnTo>
                    <a:lnTo>
                      <a:pt x="168" y="160"/>
                    </a:lnTo>
                    <a:lnTo>
                      <a:pt x="168" y="168"/>
                    </a:lnTo>
                    <a:lnTo>
                      <a:pt x="176" y="168"/>
                    </a:lnTo>
                    <a:lnTo>
                      <a:pt x="192" y="176"/>
                    </a:lnTo>
                    <a:lnTo>
                      <a:pt x="192" y="200"/>
                    </a:lnTo>
                    <a:lnTo>
                      <a:pt x="184" y="208"/>
                    </a:lnTo>
                    <a:lnTo>
                      <a:pt x="184" y="216"/>
                    </a:lnTo>
                    <a:lnTo>
                      <a:pt x="200" y="216"/>
                    </a:lnTo>
                    <a:lnTo>
                      <a:pt x="200" y="224"/>
                    </a:lnTo>
                    <a:lnTo>
                      <a:pt x="200" y="240"/>
                    </a:lnTo>
                    <a:lnTo>
                      <a:pt x="208" y="240"/>
                    </a:lnTo>
                    <a:lnTo>
                      <a:pt x="216" y="224"/>
                    </a:lnTo>
                    <a:lnTo>
                      <a:pt x="232" y="192"/>
                    </a:lnTo>
                    <a:lnTo>
                      <a:pt x="240" y="176"/>
                    </a:lnTo>
                    <a:lnTo>
                      <a:pt x="240" y="152"/>
                    </a:lnTo>
                    <a:lnTo>
                      <a:pt x="248" y="152"/>
                    </a:lnTo>
                    <a:lnTo>
                      <a:pt x="248" y="160"/>
                    </a:lnTo>
                    <a:lnTo>
                      <a:pt x="248" y="168"/>
                    </a:lnTo>
                    <a:lnTo>
                      <a:pt x="248" y="176"/>
                    </a:lnTo>
                    <a:lnTo>
                      <a:pt x="264" y="160"/>
                    </a:lnTo>
                    <a:lnTo>
                      <a:pt x="272" y="152"/>
                    </a:lnTo>
                    <a:lnTo>
                      <a:pt x="280" y="152"/>
                    </a:lnTo>
                    <a:lnTo>
                      <a:pt x="272" y="160"/>
                    </a:lnTo>
                    <a:lnTo>
                      <a:pt x="272" y="168"/>
                    </a:lnTo>
                    <a:lnTo>
                      <a:pt x="272" y="176"/>
                    </a:lnTo>
                    <a:lnTo>
                      <a:pt x="280" y="168"/>
                    </a:lnTo>
                    <a:lnTo>
                      <a:pt x="288" y="160"/>
                    </a:lnTo>
                    <a:lnTo>
                      <a:pt x="296" y="152"/>
                    </a:lnTo>
                    <a:lnTo>
                      <a:pt x="288" y="152"/>
                    </a:lnTo>
                    <a:lnTo>
                      <a:pt x="288" y="144"/>
                    </a:lnTo>
                    <a:lnTo>
                      <a:pt x="296" y="136"/>
                    </a:lnTo>
                    <a:lnTo>
                      <a:pt x="304" y="136"/>
                    </a:lnTo>
                    <a:lnTo>
                      <a:pt x="320" y="136"/>
                    </a:lnTo>
                    <a:lnTo>
                      <a:pt x="336" y="136"/>
                    </a:lnTo>
                    <a:lnTo>
                      <a:pt x="344" y="120"/>
                    </a:lnTo>
                    <a:lnTo>
                      <a:pt x="376" y="120"/>
                    </a:lnTo>
                    <a:lnTo>
                      <a:pt x="384" y="128"/>
                    </a:lnTo>
                    <a:lnTo>
                      <a:pt x="400" y="136"/>
                    </a:lnTo>
                    <a:lnTo>
                      <a:pt x="400" y="144"/>
                    </a:lnTo>
                    <a:lnTo>
                      <a:pt x="408" y="144"/>
                    </a:lnTo>
                    <a:lnTo>
                      <a:pt x="400" y="128"/>
                    </a:lnTo>
                    <a:lnTo>
                      <a:pt x="408" y="120"/>
                    </a:lnTo>
                    <a:lnTo>
                      <a:pt x="408" y="128"/>
                    </a:lnTo>
                    <a:lnTo>
                      <a:pt x="416" y="128"/>
                    </a:lnTo>
                    <a:lnTo>
                      <a:pt x="424" y="120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56" y="112"/>
                    </a:lnTo>
                    <a:lnTo>
                      <a:pt x="448" y="104"/>
                    </a:lnTo>
                    <a:lnTo>
                      <a:pt x="432" y="104"/>
                    </a:lnTo>
                    <a:lnTo>
                      <a:pt x="432" y="96"/>
                    </a:lnTo>
                    <a:lnTo>
                      <a:pt x="432" y="72"/>
                    </a:lnTo>
                    <a:lnTo>
                      <a:pt x="424" y="72"/>
                    </a:lnTo>
                    <a:lnTo>
                      <a:pt x="416" y="80"/>
                    </a:lnTo>
                    <a:lnTo>
                      <a:pt x="408" y="80"/>
                    </a:lnTo>
                    <a:lnTo>
                      <a:pt x="400" y="80"/>
                    </a:lnTo>
                    <a:lnTo>
                      <a:pt x="392" y="80"/>
                    </a:lnTo>
                    <a:lnTo>
                      <a:pt x="376" y="80"/>
                    </a:lnTo>
                    <a:lnTo>
                      <a:pt x="376" y="72"/>
                    </a:lnTo>
                    <a:lnTo>
                      <a:pt x="376" y="56"/>
                    </a:lnTo>
                    <a:lnTo>
                      <a:pt x="376" y="48"/>
                    </a:lnTo>
                    <a:lnTo>
                      <a:pt x="360" y="56"/>
                    </a:lnTo>
                    <a:lnTo>
                      <a:pt x="344" y="64"/>
                    </a:lnTo>
                    <a:lnTo>
                      <a:pt x="312" y="64"/>
                    </a:lnTo>
                    <a:lnTo>
                      <a:pt x="296" y="64"/>
                    </a:lnTo>
                    <a:lnTo>
                      <a:pt x="264" y="96"/>
                    </a:lnTo>
                    <a:lnTo>
                      <a:pt x="256" y="96"/>
                    </a:lnTo>
                    <a:lnTo>
                      <a:pt x="248" y="96"/>
                    </a:lnTo>
                    <a:lnTo>
                      <a:pt x="248" y="88"/>
                    </a:lnTo>
                    <a:lnTo>
                      <a:pt x="240" y="88"/>
                    </a:lnTo>
                    <a:lnTo>
                      <a:pt x="232" y="88"/>
                    </a:lnTo>
                    <a:lnTo>
                      <a:pt x="232" y="96"/>
                    </a:lnTo>
                    <a:lnTo>
                      <a:pt x="216" y="96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00" y="8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52" y="64"/>
                    </a:lnTo>
                    <a:lnTo>
                      <a:pt x="152" y="56"/>
                    </a:lnTo>
                    <a:lnTo>
                      <a:pt x="144" y="56"/>
                    </a:lnTo>
                    <a:lnTo>
                      <a:pt x="136" y="72"/>
                    </a:lnTo>
                    <a:lnTo>
                      <a:pt x="136" y="48"/>
                    </a:lnTo>
                    <a:lnTo>
                      <a:pt x="136" y="56"/>
                    </a:lnTo>
                    <a:lnTo>
                      <a:pt x="128" y="56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48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76" y="8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52" y="0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96" y="56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80"/>
                    </a:lnTo>
                    <a:lnTo>
                      <a:pt x="32" y="88"/>
                    </a:lnTo>
                    <a:lnTo>
                      <a:pt x="8" y="9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" name="Freeform 58" descr="5%"/>
              <p:cNvSpPr>
                <a:spLocks/>
              </p:cNvSpPr>
              <p:nvPr/>
            </p:nvSpPr>
            <p:spPr bwMode="auto">
              <a:xfrm>
                <a:off x="6704013" y="3105150"/>
                <a:ext cx="573087" cy="590550"/>
              </a:xfrm>
              <a:custGeom>
                <a:avLst/>
                <a:gdLst>
                  <a:gd name="T0" fmla="*/ 2147483647 w 336"/>
                  <a:gd name="T1" fmla="*/ 2147483647 h 376"/>
                  <a:gd name="T2" fmla="*/ 2147483647 w 336"/>
                  <a:gd name="T3" fmla="*/ 2147483647 h 376"/>
                  <a:gd name="T4" fmla="*/ 2147483647 w 336"/>
                  <a:gd name="T5" fmla="*/ 2147483647 h 376"/>
                  <a:gd name="T6" fmla="*/ 2147483647 w 336"/>
                  <a:gd name="T7" fmla="*/ 2147483647 h 376"/>
                  <a:gd name="T8" fmla="*/ 2147483647 w 336"/>
                  <a:gd name="T9" fmla="*/ 2147483647 h 376"/>
                  <a:gd name="T10" fmla="*/ 2147483647 w 336"/>
                  <a:gd name="T11" fmla="*/ 2147483647 h 376"/>
                  <a:gd name="T12" fmla="*/ 2147483647 w 336"/>
                  <a:gd name="T13" fmla="*/ 2147483647 h 376"/>
                  <a:gd name="T14" fmla="*/ 2147483647 w 336"/>
                  <a:gd name="T15" fmla="*/ 2147483647 h 376"/>
                  <a:gd name="T16" fmla="*/ 2147483647 w 336"/>
                  <a:gd name="T17" fmla="*/ 2147483647 h 376"/>
                  <a:gd name="T18" fmla="*/ 2147483647 w 336"/>
                  <a:gd name="T19" fmla="*/ 2147483647 h 376"/>
                  <a:gd name="T20" fmla="*/ 2147483647 w 336"/>
                  <a:gd name="T21" fmla="*/ 2147483647 h 376"/>
                  <a:gd name="T22" fmla="*/ 2147483647 w 336"/>
                  <a:gd name="T23" fmla="*/ 2147483647 h 376"/>
                  <a:gd name="T24" fmla="*/ 2147483647 w 336"/>
                  <a:gd name="T25" fmla="*/ 2147483647 h 376"/>
                  <a:gd name="T26" fmla="*/ 2147483647 w 336"/>
                  <a:gd name="T27" fmla="*/ 2147483647 h 376"/>
                  <a:gd name="T28" fmla="*/ 2147483647 w 336"/>
                  <a:gd name="T29" fmla="*/ 2147483647 h 376"/>
                  <a:gd name="T30" fmla="*/ 2147483647 w 336"/>
                  <a:gd name="T31" fmla="*/ 0 h 376"/>
                  <a:gd name="T32" fmla="*/ 2147483647 w 336"/>
                  <a:gd name="T33" fmla="*/ 2147483647 h 376"/>
                  <a:gd name="T34" fmla="*/ 2147483647 w 336"/>
                  <a:gd name="T35" fmla="*/ 2147483647 h 376"/>
                  <a:gd name="T36" fmla="*/ 2147483647 w 336"/>
                  <a:gd name="T37" fmla="*/ 2147483647 h 376"/>
                  <a:gd name="T38" fmla="*/ 2147483647 w 336"/>
                  <a:gd name="T39" fmla="*/ 2147483647 h 376"/>
                  <a:gd name="T40" fmla="*/ 2147483647 w 336"/>
                  <a:gd name="T41" fmla="*/ 2147483647 h 376"/>
                  <a:gd name="T42" fmla="*/ 2147483647 w 336"/>
                  <a:gd name="T43" fmla="*/ 2147483647 h 376"/>
                  <a:gd name="T44" fmla="*/ 2147483647 w 336"/>
                  <a:gd name="T45" fmla="*/ 2147483647 h 376"/>
                  <a:gd name="T46" fmla="*/ 2147483647 w 336"/>
                  <a:gd name="T47" fmla="*/ 2147483647 h 376"/>
                  <a:gd name="T48" fmla="*/ 2147483647 w 336"/>
                  <a:gd name="T49" fmla="*/ 2147483647 h 376"/>
                  <a:gd name="T50" fmla="*/ 2147483647 w 336"/>
                  <a:gd name="T51" fmla="*/ 2147483647 h 376"/>
                  <a:gd name="T52" fmla="*/ 2147483647 w 336"/>
                  <a:gd name="T53" fmla="*/ 2147483647 h 376"/>
                  <a:gd name="T54" fmla="*/ 2147483647 w 336"/>
                  <a:gd name="T55" fmla="*/ 2147483647 h 376"/>
                  <a:gd name="T56" fmla="*/ 2147483647 w 336"/>
                  <a:gd name="T57" fmla="*/ 2147483647 h 376"/>
                  <a:gd name="T58" fmla="*/ 2147483647 w 336"/>
                  <a:gd name="T59" fmla="*/ 2147483647 h 376"/>
                  <a:gd name="T60" fmla="*/ 2147483647 w 336"/>
                  <a:gd name="T61" fmla="*/ 2147483647 h 376"/>
                  <a:gd name="T62" fmla="*/ 2147483647 w 336"/>
                  <a:gd name="T63" fmla="*/ 2147483647 h 376"/>
                  <a:gd name="T64" fmla="*/ 2147483647 w 336"/>
                  <a:gd name="T65" fmla="*/ 2147483647 h 376"/>
                  <a:gd name="T66" fmla="*/ 2147483647 w 336"/>
                  <a:gd name="T67" fmla="*/ 2147483647 h 376"/>
                  <a:gd name="T68" fmla="*/ 2147483647 w 336"/>
                  <a:gd name="T69" fmla="*/ 2147483647 h 376"/>
                  <a:gd name="T70" fmla="*/ 2147483647 w 336"/>
                  <a:gd name="T71" fmla="*/ 2147483647 h 376"/>
                  <a:gd name="T72" fmla="*/ 2147483647 w 336"/>
                  <a:gd name="T73" fmla="*/ 2147483647 h 376"/>
                  <a:gd name="T74" fmla="*/ 2147483647 w 336"/>
                  <a:gd name="T75" fmla="*/ 2147483647 h 376"/>
                  <a:gd name="T76" fmla="*/ 2147483647 w 336"/>
                  <a:gd name="T77" fmla="*/ 2147483647 h 376"/>
                  <a:gd name="T78" fmla="*/ 2147483647 w 336"/>
                  <a:gd name="T79" fmla="*/ 2147483647 h 376"/>
                  <a:gd name="T80" fmla="*/ 2147483647 w 336"/>
                  <a:gd name="T81" fmla="*/ 2147483647 h 376"/>
                  <a:gd name="T82" fmla="*/ 2147483647 w 336"/>
                  <a:gd name="T83" fmla="*/ 2147483647 h 376"/>
                  <a:gd name="T84" fmla="*/ 2147483647 w 336"/>
                  <a:gd name="T85" fmla="*/ 2147483647 h 376"/>
                  <a:gd name="T86" fmla="*/ 2147483647 w 336"/>
                  <a:gd name="T87" fmla="*/ 2147483647 h 376"/>
                  <a:gd name="T88" fmla="*/ 2147483647 w 336"/>
                  <a:gd name="T89" fmla="*/ 2147483647 h 376"/>
                  <a:gd name="T90" fmla="*/ 2147483647 w 336"/>
                  <a:gd name="T91" fmla="*/ 2147483647 h 376"/>
                  <a:gd name="T92" fmla="*/ 2147483647 w 336"/>
                  <a:gd name="T93" fmla="*/ 2147483647 h 376"/>
                  <a:gd name="T94" fmla="*/ 0 w 336"/>
                  <a:gd name="T95" fmla="*/ 2147483647 h 3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6"/>
                  <a:gd name="T145" fmla="*/ 0 h 376"/>
                  <a:gd name="T146" fmla="*/ 336 w 336"/>
                  <a:gd name="T147" fmla="*/ 376 h 3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6" h="376">
                    <a:moveTo>
                      <a:pt x="96" y="64"/>
                    </a:moveTo>
                    <a:lnTo>
                      <a:pt x="96" y="64"/>
                    </a:lnTo>
                    <a:lnTo>
                      <a:pt x="104" y="64"/>
                    </a:lnTo>
                    <a:lnTo>
                      <a:pt x="104" y="56"/>
                    </a:lnTo>
                    <a:lnTo>
                      <a:pt x="128" y="56"/>
                    </a:lnTo>
                    <a:lnTo>
                      <a:pt x="136" y="72"/>
                    </a:lnTo>
                    <a:lnTo>
                      <a:pt x="144" y="72"/>
                    </a:lnTo>
                    <a:lnTo>
                      <a:pt x="152" y="64"/>
                    </a:lnTo>
                    <a:lnTo>
                      <a:pt x="160" y="72"/>
                    </a:lnTo>
                    <a:lnTo>
                      <a:pt x="144" y="72"/>
                    </a:lnTo>
                    <a:lnTo>
                      <a:pt x="136" y="80"/>
                    </a:lnTo>
                    <a:lnTo>
                      <a:pt x="144" y="80"/>
                    </a:lnTo>
                    <a:lnTo>
                      <a:pt x="152" y="80"/>
                    </a:lnTo>
                    <a:lnTo>
                      <a:pt x="160" y="72"/>
                    </a:lnTo>
                    <a:lnTo>
                      <a:pt x="168" y="80"/>
                    </a:lnTo>
                    <a:lnTo>
                      <a:pt x="176" y="80"/>
                    </a:lnTo>
                    <a:lnTo>
                      <a:pt x="192" y="72"/>
                    </a:lnTo>
                    <a:lnTo>
                      <a:pt x="198" y="64"/>
                    </a:lnTo>
                    <a:lnTo>
                      <a:pt x="208" y="64"/>
                    </a:lnTo>
                    <a:lnTo>
                      <a:pt x="224" y="64"/>
                    </a:lnTo>
                    <a:lnTo>
                      <a:pt x="240" y="48"/>
                    </a:lnTo>
                    <a:lnTo>
                      <a:pt x="278" y="6"/>
                    </a:lnTo>
                    <a:lnTo>
                      <a:pt x="312" y="0"/>
                    </a:lnTo>
                    <a:lnTo>
                      <a:pt x="336" y="136"/>
                    </a:lnTo>
                    <a:lnTo>
                      <a:pt x="328" y="136"/>
                    </a:lnTo>
                    <a:lnTo>
                      <a:pt x="328" y="144"/>
                    </a:lnTo>
                    <a:lnTo>
                      <a:pt x="336" y="152"/>
                    </a:lnTo>
                    <a:lnTo>
                      <a:pt x="336" y="176"/>
                    </a:lnTo>
                    <a:lnTo>
                      <a:pt x="328" y="176"/>
                    </a:lnTo>
                    <a:lnTo>
                      <a:pt x="328" y="216"/>
                    </a:lnTo>
                    <a:lnTo>
                      <a:pt x="328" y="224"/>
                    </a:lnTo>
                    <a:lnTo>
                      <a:pt x="328" y="240"/>
                    </a:lnTo>
                    <a:lnTo>
                      <a:pt x="312" y="256"/>
                    </a:lnTo>
                    <a:lnTo>
                      <a:pt x="304" y="264"/>
                    </a:lnTo>
                    <a:lnTo>
                      <a:pt x="296" y="272"/>
                    </a:lnTo>
                    <a:lnTo>
                      <a:pt x="288" y="272"/>
                    </a:lnTo>
                    <a:lnTo>
                      <a:pt x="272" y="288"/>
                    </a:lnTo>
                    <a:lnTo>
                      <a:pt x="264" y="312"/>
                    </a:lnTo>
                    <a:lnTo>
                      <a:pt x="264" y="328"/>
                    </a:lnTo>
                    <a:lnTo>
                      <a:pt x="256" y="328"/>
                    </a:lnTo>
                    <a:lnTo>
                      <a:pt x="256" y="312"/>
                    </a:lnTo>
                    <a:lnTo>
                      <a:pt x="240" y="312"/>
                    </a:lnTo>
                    <a:lnTo>
                      <a:pt x="240" y="328"/>
                    </a:lnTo>
                    <a:lnTo>
                      <a:pt x="240" y="336"/>
                    </a:lnTo>
                    <a:lnTo>
                      <a:pt x="240" y="344"/>
                    </a:lnTo>
                    <a:lnTo>
                      <a:pt x="240" y="360"/>
                    </a:lnTo>
                    <a:lnTo>
                      <a:pt x="232" y="368"/>
                    </a:lnTo>
                    <a:lnTo>
                      <a:pt x="224" y="376"/>
                    </a:lnTo>
                    <a:lnTo>
                      <a:pt x="216" y="376"/>
                    </a:lnTo>
                    <a:lnTo>
                      <a:pt x="208" y="376"/>
                    </a:lnTo>
                    <a:lnTo>
                      <a:pt x="200" y="368"/>
                    </a:lnTo>
                    <a:lnTo>
                      <a:pt x="192" y="368"/>
                    </a:lnTo>
                    <a:lnTo>
                      <a:pt x="192" y="360"/>
                    </a:lnTo>
                    <a:lnTo>
                      <a:pt x="184" y="352"/>
                    </a:lnTo>
                    <a:lnTo>
                      <a:pt x="176" y="352"/>
                    </a:lnTo>
                    <a:lnTo>
                      <a:pt x="168" y="368"/>
                    </a:lnTo>
                    <a:lnTo>
                      <a:pt x="160" y="368"/>
                    </a:lnTo>
                    <a:lnTo>
                      <a:pt x="144" y="368"/>
                    </a:lnTo>
                    <a:lnTo>
                      <a:pt x="136" y="360"/>
                    </a:lnTo>
                    <a:lnTo>
                      <a:pt x="128" y="360"/>
                    </a:lnTo>
                    <a:lnTo>
                      <a:pt x="128" y="368"/>
                    </a:lnTo>
                    <a:lnTo>
                      <a:pt x="120" y="368"/>
                    </a:lnTo>
                    <a:lnTo>
                      <a:pt x="104" y="360"/>
                    </a:lnTo>
                    <a:lnTo>
                      <a:pt x="80" y="360"/>
                    </a:lnTo>
                    <a:lnTo>
                      <a:pt x="80" y="352"/>
                    </a:lnTo>
                    <a:lnTo>
                      <a:pt x="72" y="336"/>
                    </a:lnTo>
                    <a:lnTo>
                      <a:pt x="48" y="336"/>
                    </a:lnTo>
                    <a:lnTo>
                      <a:pt x="32" y="336"/>
                    </a:lnTo>
                    <a:lnTo>
                      <a:pt x="0" y="80"/>
                    </a:lnTo>
                    <a:lnTo>
                      <a:pt x="96" y="64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7318375" y="2466975"/>
                <a:ext cx="831850" cy="676275"/>
              </a:xfrm>
              <a:custGeom>
                <a:avLst/>
                <a:gdLst>
                  <a:gd name="T0" fmla="*/ 2147483647 w 488"/>
                  <a:gd name="T1" fmla="*/ 2147483647 h 432"/>
                  <a:gd name="T2" fmla="*/ 2147483647 w 488"/>
                  <a:gd name="T3" fmla="*/ 2147483647 h 432"/>
                  <a:gd name="T4" fmla="*/ 2147483647 w 488"/>
                  <a:gd name="T5" fmla="*/ 2147483647 h 432"/>
                  <a:gd name="T6" fmla="*/ 2147483647 w 488"/>
                  <a:gd name="T7" fmla="*/ 2147483647 h 432"/>
                  <a:gd name="T8" fmla="*/ 2147483647 w 488"/>
                  <a:gd name="T9" fmla="*/ 2147483647 h 432"/>
                  <a:gd name="T10" fmla="*/ 2147483647 w 488"/>
                  <a:gd name="T11" fmla="*/ 2147483647 h 432"/>
                  <a:gd name="T12" fmla="*/ 2147483647 w 488"/>
                  <a:gd name="T13" fmla="*/ 2147483647 h 432"/>
                  <a:gd name="T14" fmla="*/ 2147483647 w 488"/>
                  <a:gd name="T15" fmla="*/ 2147483647 h 432"/>
                  <a:gd name="T16" fmla="*/ 2147483647 w 488"/>
                  <a:gd name="T17" fmla="*/ 2147483647 h 432"/>
                  <a:gd name="T18" fmla="*/ 2147483647 w 488"/>
                  <a:gd name="T19" fmla="*/ 2147483647 h 432"/>
                  <a:gd name="T20" fmla="*/ 2147483647 w 488"/>
                  <a:gd name="T21" fmla="*/ 2147483647 h 432"/>
                  <a:gd name="T22" fmla="*/ 2147483647 w 488"/>
                  <a:gd name="T23" fmla="*/ 2147483647 h 432"/>
                  <a:gd name="T24" fmla="*/ 2147483647 w 488"/>
                  <a:gd name="T25" fmla="*/ 2147483647 h 432"/>
                  <a:gd name="T26" fmla="*/ 2147483647 w 488"/>
                  <a:gd name="T27" fmla="*/ 2147483647 h 432"/>
                  <a:gd name="T28" fmla="*/ 2147483647 w 488"/>
                  <a:gd name="T29" fmla="*/ 2147483647 h 432"/>
                  <a:gd name="T30" fmla="*/ 2147483647 w 488"/>
                  <a:gd name="T31" fmla="*/ 2147483647 h 432"/>
                  <a:gd name="T32" fmla="*/ 2147483647 w 488"/>
                  <a:gd name="T33" fmla="*/ 2147483647 h 432"/>
                  <a:gd name="T34" fmla="*/ 2147483647 w 488"/>
                  <a:gd name="T35" fmla="*/ 2147483647 h 432"/>
                  <a:gd name="T36" fmla="*/ 2147483647 w 488"/>
                  <a:gd name="T37" fmla="*/ 2147483647 h 432"/>
                  <a:gd name="T38" fmla="*/ 2147483647 w 488"/>
                  <a:gd name="T39" fmla="*/ 2147483647 h 432"/>
                  <a:gd name="T40" fmla="*/ 2147483647 w 488"/>
                  <a:gd name="T41" fmla="*/ 2147483647 h 432"/>
                  <a:gd name="T42" fmla="*/ 2147483647 w 488"/>
                  <a:gd name="T43" fmla="*/ 0 h 432"/>
                  <a:gd name="T44" fmla="*/ 2147483647 w 488"/>
                  <a:gd name="T45" fmla="*/ 2147483647 h 432"/>
                  <a:gd name="T46" fmla="*/ 2147483647 w 488"/>
                  <a:gd name="T47" fmla="*/ 2147483647 h 432"/>
                  <a:gd name="T48" fmla="*/ 2147483647 w 488"/>
                  <a:gd name="T49" fmla="*/ 2147483647 h 432"/>
                  <a:gd name="T50" fmla="*/ 2147483647 w 488"/>
                  <a:gd name="T51" fmla="*/ 2147483647 h 432"/>
                  <a:gd name="T52" fmla="*/ 2147483647 w 488"/>
                  <a:gd name="T53" fmla="*/ 2147483647 h 432"/>
                  <a:gd name="T54" fmla="*/ 2147483647 w 488"/>
                  <a:gd name="T55" fmla="*/ 2147483647 h 432"/>
                  <a:gd name="T56" fmla="*/ 2147483647 w 488"/>
                  <a:gd name="T57" fmla="*/ 2147483647 h 432"/>
                  <a:gd name="T58" fmla="*/ 2147483647 w 488"/>
                  <a:gd name="T59" fmla="*/ 2147483647 h 432"/>
                  <a:gd name="T60" fmla="*/ 2147483647 w 488"/>
                  <a:gd name="T61" fmla="*/ 2147483647 h 432"/>
                  <a:gd name="T62" fmla="*/ 2147483647 w 488"/>
                  <a:gd name="T63" fmla="*/ 2147483647 h 432"/>
                  <a:gd name="T64" fmla="*/ 2147483647 w 488"/>
                  <a:gd name="T65" fmla="*/ 2147483647 h 432"/>
                  <a:gd name="T66" fmla="*/ 2147483647 w 488"/>
                  <a:gd name="T67" fmla="*/ 2147483647 h 432"/>
                  <a:gd name="T68" fmla="*/ 2147483647 w 488"/>
                  <a:gd name="T69" fmla="*/ 2147483647 h 432"/>
                  <a:gd name="T70" fmla="*/ 2147483647 w 488"/>
                  <a:gd name="T71" fmla="*/ 2147483647 h 432"/>
                  <a:gd name="T72" fmla="*/ 2147483647 w 488"/>
                  <a:gd name="T73" fmla="*/ 2147483647 h 432"/>
                  <a:gd name="T74" fmla="*/ 2147483647 w 488"/>
                  <a:gd name="T75" fmla="*/ 2147483647 h 432"/>
                  <a:gd name="T76" fmla="*/ 2147483647 w 488"/>
                  <a:gd name="T77" fmla="*/ 2147483647 h 432"/>
                  <a:gd name="T78" fmla="*/ 2147483647 w 488"/>
                  <a:gd name="T79" fmla="*/ 2147483647 h 432"/>
                  <a:gd name="T80" fmla="*/ 2147483647 w 488"/>
                  <a:gd name="T81" fmla="*/ 2147483647 h 432"/>
                  <a:gd name="T82" fmla="*/ 2147483647 w 488"/>
                  <a:gd name="T83" fmla="*/ 2147483647 h 432"/>
                  <a:gd name="T84" fmla="*/ 2147483647 w 488"/>
                  <a:gd name="T85" fmla="*/ 2147483647 h 432"/>
                  <a:gd name="T86" fmla="*/ 2147483647 w 488"/>
                  <a:gd name="T87" fmla="*/ 2147483647 h 432"/>
                  <a:gd name="T88" fmla="*/ 2147483647 w 488"/>
                  <a:gd name="T89" fmla="*/ 2147483647 h 432"/>
                  <a:gd name="T90" fmla="*/ 2147483647 w 488"/>
                  <a:gd name="T91" fmla="*/ 2147483647 h 432"/>
                  <a:gd name="T92" fmla="*/ 2147483647 w 488"/>
                  <a:gd name="T93" fmla="*/ 2147483647 h 432"/>
                  <a:gd name="T94" fmla="*/ 2147483647 w 488"/>
                  <a:gd name="T95" fmla="*/ 2147483647 h 432"/>
                  <a:gd name="T96" fmla="*/ 2147483647 w 488"/>
                  <a:gd name="T97" fmla="*/ 2147483647 h 432"/>
                  <a:gd name="T98" fmla="*/ 0 w 488"/>
                  <a:gd name="T99" fmla="*/ 2147483647 h 432"/>
                  <a:gd name="T100" fmla="*/ 2147483647 w 488"/>
                  <a:gd name="T101" fmla="*/ 2147483647 h 4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8"/>
                  <a:gd name="T154" fmla="*/ 0 h 432"/>
                  <a:gd name="T155" fmla="*/ 488 w 488"/>
                  <a:gd name="T156" fmla="*/ 432 h 4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8" h="432">
                    <a:moveTo>
                      <a:pt x="112" y="376"/>
                    </a:moveTo>
                    <a:lnTo>
                      <a:pt x="320" y="336"/>
                    </a:lnTo>
                    <a:lnTo>
                      <a:pt x="328" y="328"/>
                    </a:lnTo>
                    <a:lnTo>
                      <a:pt x="336" y="328"/>
                    </a:lnTo>
                    <a:lnTo>
                      <a:pt x="344" y="344"/>
                    </a:lnTo>
                    <a:lnTo>
                      <a:pt x="352" y="344"/>
                    </a:lnTo>
                    <a:lnTo>
                      <a:pt x="360" y="352"/>
                    </a:lnTo>
                    <a:lnTo>
                      <a:pt x="360" y="368"/>
                    </a:lnTo>
                    <a:lnTo>
                      <a:pt x="368" y="376"/>
                    </a:lnTo>
                    <a:lnTo>
                      <a:pt x="376" y="376"/>
                    </a:lnTo>
                    <a:lnTo>
                      <a:pt x="392" y="384"/>
                    </a:lnTo>
                    <a:lnTo>
                      <a:pt x="464" y="408"/>
                    </a:lnTo>
                    <a:lnTo>
                      <a:pt x="464" y="432"/>
                    </a:lnTo>
                    <a:lnTo>
                      <a:pt x="472" y="424"/>
                    </a:lnTo>
                    <a:lnTo>
                      <a:pt x="480" y="400"/>
                    </a:lnTo>
                    <a:lnTo>
                      <a:pt x="472" y="392"/>
                    </a:lnTo>
                    <a:lnTo>
                      <a:pt x="488" y="376"/>
                    </a:lnTo>
                    <a:lnTo>
                      <a:pt x="480" y="368"/>
                    </a:lnTo>
                    <a:lnTo>
                      <a:pt x="464" y="296"/>
                    </a:lnTo>
                    <a:lnTo>
                      <a:pt x="464" y="224"/>
                    </a:lnTo>
                    <a:lnTo>
                      <a:pt x="456" y="200"/>
                    </a:lnTo>
                    <a:lnTo>
                      <a:pt x="448" y="152"/>
                    </a:lnTo>
                    <a:lnTo>
                      <a:pt x="448" y="136"/>
                    </a:lnTo>
                    <a:lnTo>
                      <a:pt x="440" y="136"/>
                    </a:lnTo>
                    <a:lnTo>
                      <a:pt x="440" y="144"/>
                    </a:lnTo>
                    <a:lnTo>
                      <a:pt x="432" y="136"/>
                    </a:lnTo>
                    <a:lnTo>
                      <a:pt x="424" y="96"/>
                    </a:lnTo>
                    <a:lnTo>
                      <a:pt x="424" y="72"/>
                    </a:lnTo>
                    <a:lnTo>
                      <a:pt x="416" y="56"/>
                    </a:lnTo>
                    <a:lnTo>
                      <a:pt x="408" y="0"/>
                    </a:lnTo>
                    <a:lnTo>
                      <a:pt x="320" y="16"/>
                    </a:lnTo>
                    <a:lnTo>
                      <a:pt x="296" y="24"/>
                    </a:lnTo>
                    <a:lnTo>
                      <a:pt x="264" y="72"/>
                    </a:lnTo>
                    <a:lnTo>
                      <a:pt x="248" y="96"/>
                    </a:lnTo>
                    <a:lnTo>
                      <a:pt x="240" y="112"/>
                    </a:lnTo>
                    <a:lnTo>
                      <a:pt x="216" y="136"/>
                    </a:lnTo>
                    <a:lnTo>
                      <a:pt x="224" y="136"/>
                    </a:lnTo>
                    <a:lnTo>
                      <a:pt x="232" y="144"/>
                    </a:lnTo>
                    <a:lnTo>
                      <a:pt x="232" y="160"/>
                    </a:lnTo>
                    <a:lnTo>
                      <a:pt x="224" y="160"/>
                    </a:lnTo>
                    <a:lnTo>
                      <a:pt x="232" y="168"/>
                    </a:lnTo>
                    <a:lnTo>
                      <a:pt x="232" y="184"/>
                    </a:lnTo>
                    <a:lnTo>
                      <a:pt x="232" y="192"/>
                    </a:lnTo>
                    <a:lnTo>
                      <a:pt x="224" y="192"/>
                    </a:lnTo>
                    <a:lnTo>
                      <a:pt x="208" y="208"/>
                    </a:lnTo>
                    <a:lnTo>
                      <a:pt x="200" y="224"/>
                    </a:lnTo>
                    <a:lnTo>
                      <a:pt x="184" y="232"/>
                    </a:lnTo>
                    <a:lnTo>
                      <a:pt x="176" y="232"/>
                    </a:lnTo>
                    <a:lnTo>
                      <a:pt x="168" y="232"/>
                    </a:lnTo>
                    <a:lnTo>
                      <a:pt x="160" y="232"/>
                    </a:lnTo>
                    <a:lnTo>
                      <a:pt x="152" y="240"/>
                    </a:lnTo>
                    <a:lnTo>
                      <a:pt x="136" y="240"/>
                    </a:lnTo>
                    <a:lnTo>
                      <a:pt x="128" y="232"/>
                    </a:lnTo>
                    <a:lnTo>
                      <a:pt x="80" y="232"/>
                    </a:lnTo>
                    <a:lnTo>
                      <a:pt x="48" y="256"/>
                    </a:lnTo>
                    <a:lnTo>
                      <a:pt x="40" y="264"/>
                    </a:lnTo>
                    <a:lnTo>
                      <a:pt x="40" y="272"/>
                    </a:lnTo>
                    <a:lnTo>
                      <a:pt x="48" y="280"/>
                    </a:lnTo>
                    <a:lnTo>
                      <a:pt x="56" y="288"/>
                    </a:lnTo>
                    <a:lnTo>
                      <a:pt x="56" y="296"/>
                    </a:lnTo>
                    <a:lnTo>
                      <a:pt x="56" y="304"/>
                    </a:lnTo>
                    <a:lnTo>
                      <a:pt x="56" y="312"/>
                    </a:lnTo>
                    <a:lnTo>
                      <a:pt x="48" y="320"/>
                    </a:lnTo>
                    <a:lnTo>
                      <a:pt x="40" y="328"/>
                    </a:lnTo>
                    <a:lnTo>
                      <a:pt x="32" y="344"/>
                    </a:lnTo>
                    <a:lnTo>
                      <a:pt x="24" y="352"/>
                    </a:lnTo>
                    <a:lnTo>
                      <a:pt x="8" y="368"/>
                    </a:lnTo>
                    <a:lnTo>
                      <a:pt x="0" y="368"/>
                    </a:lnTo>
                    <a:lnTo>
                      <a:pt x="8" y="392"/>
                    </a:lnTo>
                    <a:lnTo>
                      <a:pt x="112" y="376"/>
                    </a:lnTo>
                    <a:close/>
                  </a:path>
                </a:pathLst>
              </a:custGeom>
              <a:solidFill>
                <a:srgbClr val="F7964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" name="Freeform 60" descr="5%"/>
              <p:cNvSpPr>
                <a:spLocks/>
              </p:cNvSpPr>
              <p:nvPr/>
            </p:nvSpPr>
            <p:spPr bwMode="auto">
              <a:xfrm>
                <a:off x="6350000" y="3205163"/>
                <a:ext cx="409575" cy="677862"/>
              </a:xfrm>
              <a:custGeom>
                <a:avLst/>
                <a:gdLst>
                  <a:gd name="T0" fmla="*/ 0 w 240"/>
                  <a:gd name="T1" fmla="*/ 2147483647 h 432"/>
                  <a:gd name="T2" fmla="*/ 0 w 240"/>
                  <a:gd name="T3" fmla="*/ 2147483647 h 432"/>
                  <a:gd name="T4" fmla="*/ 2147483647 w 240"/>
                  <a:gd name="T5" fmla="*/ 2147483647 h 432"/>
                  <a:gd name="T6" fmla="*/ 2147483647 w 240"/>
                  <a:gd name="T7" fmla="*/ 2147483647 h 432"/>
                  <a:gd name="T8" fmla="*/ 2147483647 w 240"/>
                  <a:gd name="T9" fmla="*/ 2147483647 h 432"/>
                  <a:gd name="T10" fmla="*/ 2147483647 w 240"/>
                  <a:gd name="T11" fmla="*/ 2147483647 h 432"/>
                  <a:gd name="T12" fmla="*/ 2147483647 w 240"/>
                  <a:gd name="T13" fmla="*/ 2147483647 h 432"/>
                  <a:gd name="T14" fmla="*/ 2147483647 w 240"/>
                  <a:gd name="T15" fmla="*/ 2147483647 h 432"/>
                  <a:gd name="T16" fmla="*/ 2147483647 w 240"/>
                  <a:gd name="T17" fmla="*/ 2147483647 h 432"/>
                  <a:gd name="T18" fmla="*/ 2147483647 w 240"/>
                  <a:gd name="T19" fmla="*/ 2147483647 h 432"/>
                  <a:gd name="T20" fmla="*/ 2147483647 w 240"/>
                  <a:gd name="T21" fmla="*/ 2147483647 h 432"/>
                  <a:gd name="T22" fmla="*/ 2147483647 w 240"/>
                  <a:gd name="T23" fmla="*/ 2147483647 h 432"/>
                  <a:gd name="T24" fmla="*/ 2147483647 w 240"/>
                  <a:gd name="T25" fmla="*/ 2147483647 h 432"/>
                  <a:gd name="T26" fmla="*/ 2147483647 w 240"/>
                  <a:gd name="T27" fmla="*/ 0 h 432"/>
                  <a:gd name="T28" fmla="*/ 2147483647 w 240"/>
                  <a:gd name="T29" fmla="*/ 2147483647 h 432"/>
                  <a:gd name="T30" fmla="*/ 2147483647 w 240"/>
                  <a:gd name="T31" fmla="*/ 2147483647 h 432"/>
                  <a:gd name="T32" fmla="*/ 2147483647 w 240"/>
                  <a:gd name="T33" fmla="*/ 2147483647 h 432"/>
                  <a:gd name="T34" fmla="*/ 2147483647 w 240"/>
                  <a:gd name="T35" fmla="*/ 2147483647 h 432"/>
                  <a:gd name="T36" fmla="*/ 2147483647 w 240"/>
                  <a:gd name="T37" fmla="*/ 2147483647 h 432"/>
                  <a:gd name="T38" fmla="*/ 2147483647 w 240"/>
                  <a:gd name="T39" fmla="*/ 2147483647 h 432"/>
                  <a:gd name="T40" fmla="*/ 2147483647 w 240"/>
                  <a:gd name="T41" fmla="*/ 2147483647 h 432"/>
                  <a:gd name="T42" fmla="*/ 2147483647 w 240"/>
                  <a:gd name="T43" fmla="*/ 2147483647 h 432"/>
                  <a:gd name="T44" fmla="*/ 2147483647 w 240"/>
                  <a:gd name="T45" fmla="*/ 2147483647 h 432"/>
                  <a:gd name="T46" fmla="*/ 2147483647 w 240"/>
                  <a:gd name="T47" fmla="*/ 2147483647 h 432"/>
                  <a:gd name="T48" fmla="*/ 2147483647 w 240"/>
                  <a:gd name="T49" fmla="*/ 2147483647 h 432"/>
                  <a:gd name="T50" fmla="*/ 2147483647 w 240"/>
                  <a:gd name="T51" fmla="*/ 2147483647 h 432"/>
                  <a:gd name="T52" fmla="*/ 2147483647 w 240"/>
                  <a:gd name="T53" fmla="*/ 2147483647 h 432"/>
                  <a:gd name="T54" fmla="*/ 2147483647 w 240"/>
                  <a:gd name="T55" fmla="*/ 2147483647 h 432"/>
                  <a:gd name="T56" fmla="*/ 2147483647 w 240"/>
                  <a:gd name="T57" fmla="*/ 2147483647 h 432"/>
                  <a:gd name="T58" fmla="*/ 2147483647 w 240"/>
                  <a:gd name="T59" fmla="*/ 2147483647 h 432"/>
                  <a:gd name="T60" fmla="*/ 2147483647 w 240"/>
                  <a:gd name="T61" fmla="*/ 2147483647 h 432"/>
                  <a:gd name="T62" fmla="*/ 2147483647 w 240"/>
                  <a:gd name="T63" fmla="*/ 2147483647 h 432"/>
                  <a:gd name="T64" fmla="*/ 2147483647 w 240"/>
                  <a:gd name="T65" fmla="*/ 2147483647 h 432"/>
                  <a:gd name="T66" fmla="*/ 2147483647 w 240"/>
                  <a:gd name="T67" fmla="*/ 2147483647 h 432"/>
                  <a:gd name="T68" fmla="*/ 2147483647 w 240"/>
                  <a:gd name="T69" fmla="*/ 2147483647 h 432"/>
                  <a:gd name="T70" fmla="*/ 2147483647 w 240"/>
                  <a:gd name="T71" fmla="*/ 2147483647 h 432"/>
                  <a:gd name="T72" fmla="*/ 2147483647 w 240"/>
                  <a:gd name="T73" fmla="*/ 2147483647 h 432"/>
                  <a:gd name="T74" fmla="*/ 2147483647 w 240"/>
                  <a:gd name="T75" fmla="*/ 2147483647 h 432"/>
                  <a:gd name="T76" fmla="*/ 2147483647 w 240"/>
                  <a:gd name="T77" fmla="*/ 2147483647 h 432"/>
                  <a:gd name="T78" fmla="*/ 2147483647 w 240"/>
                  <a:gd name="T79" fmla="*/ 2147483647 h 432"/>
                  <a:gd name="T80" fmla="*/ 2147483647 w 240"/>
                  <a:gd name="T81" fmla="*/ 2147483647 h 4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0"/>
                  <a:gd name="T124" fmla="*/ 0 h 432"/>
                  <a:gd name="T125" fmla="*/ 240 w 240"/>
                  <a:gd name="T126" fmla="*/ 432 h 4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0" h="432">
                    <a:moveTo>
                      <a:pt x="0" y="424"/>
                    </a:moveTo>
                    <a:lnTo>
                      <a:pt x="0" y="424"/>
                    </a:lnTo>
                    <a:lnTo>
                      <a:pt x="0" y="416"/>
                    </a:lnTo>
                    <a:lnTo>
                      <a:pt x="0" y="408"/>
                    </a:lnTo>
                    <a:lnTo>
                      <a:pt x="8" y="408"/>
                    </a:lnTo>
                    <a:lnTo>
                      <a:pt x="8" y="400"/>
                    </a:lnTo>
                    <a:lnTo>
                      <a:pt x="8" y="384"/>
                    </a:lnTo>
                    <a:lnTo>
                      <a:pt x="16" y="376"/>
                    </a:lnTo>
                    <a:lnTo>
                      <a:pt x="24" y="352"/>
                    </a:lnTo>
                    <a:lnTo>
                      <a:pt x="32" y="344"/>
                    </a:lnTo>
                    <a:lnTo>
                      <a:pt x="32" y="336"/>
                    </a:lnTo>
                    <a:lnTo>
                      <a:pt x="32" y="328"/>
                    </a:lnTo>
                    <a:lnTo>
                      <a:pt x="32" y="312"/>
                    </a:lnTo>
                    <a:lnTo>
                      <a:pt x="32" y="296"/>
                    </a:lnTo>
                    <a:lnTo>
                      <a:pt x="24" y="296"/>
                    </a:lnTo>
                    <a:lnTo>
                      <a:pt x="24" y="288"/>
                    </a:lnTo>
                    <a:lnTo>
                      <a:pt x="24" y="272"/>
                    </a:lnTo>
                    <a:lnTo>
                      <a:pt x="24" y="264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40" y="32"/>
                    </a:lnTo>
                    <a:lnTo>
                      <a:pt x="56" y="16"/>
                    </a:lnTo>
                    <a:lnTo>
                      <a:pt x="208" y="0"/>
                    </a:lnTo>
                    <a:lnTo>
                      <a:pt x="208" y="16"/>
                    </a:lnTo>
                    <a:lnTo>
                      <a:pt x="240" y="272"/>
                    </a:lnTo>
                    <a:lnTo>
                      <a:pt x="232" y="280"/>
                    </a:lnTo>
                    <a:lnTo>
                      <a:pt x="232" y="288"/>
                    </a:lnTo>
                    <a:lnTo>
                      <a:pt x="240" y="296"/>
                    </a:lnTo>
                    <a:lnTo>
                      <a:pt x="240" y="304"/>
                    </a:lnTo>
                    <a:lnTo>
                      <a:pt x="224" y="304"/>
                    </a:lnTo>
                    <a:lnTo>
                      <a:pt x="216" y="312"/>
                    </a:lnTo>
                    <a:lnTo>
                      <a:pt x="208" y="312"/>
                    </a:lnTo>
                    <a:lnTo>
                      <a:pt x="192" y="312"/>
                    </a:lnTo>
                    <a:lnTo>
                      <a:pt x="192" y="328"/>
                    </a:lnTo>
                    <a:lnTo>
                      <a:pt x="200" y="328"/>
                    </a:lnTo>
                    <a:lnTo>
                      <a:pt x="200" y="336"/>
                    </a:lnTo>
                    <a:lnTo>
                      <a:pt x="192" y="344"/>
                    </a:lnTo>
                    <a:lnTo>
                      <a:pt x="184" y="360"/>
                    </a:lnTo>
                    <a:lnTo>
                      <a:pt x="176" y="360"/>
                    </a:lnTo>
                    <a:lnTo>
                      <a:pt x="168" y="360"/>
                    </a:lnTo>
                    <a:lnTo>
                      <a:pt x="168" y="384"/>
                    </a:lnTo>
                    <a:lnTo>
                      <a:pt x="160" y="392"/>
                    </a:lnTo>
                    <a:lnTo>
                      <a:pt x="144" y="392"/>
                    </a:lnTo>
                    <a:lnTo>
                      <a:pt x="136" y="384"/>
                    </a:lnTo>
                    <a:lnTo>
                      <a:pt x="136" y="376"/>
                    </a:lnTo>
                    <a:lnTo>
                      <a:pt x="128" y="376"/>
                    </a:lnTo>
                    <a:lnTo>
                      <a:pt x="120" y="400"/>
                    </a:lnTo>
                    <a:lnTo>
                      <a:pt x="120" y="416"/>
                    </a:lnTo>
                    <a:lnTo>
                      <a:pt x="112" y="416"/>
                    </a:lnTo>
                    <a:lnTo>
                      <a:pt x="104" y="408"/>
                    </a:lnTo>
                    <a:lnTo>
                      <a:pt x="104" y="400"/>
                    </a:lnTo>
                    <a:lnTo>
                      <a:pt x="96" y="400"/>
                    </a:lnTo>
                    <a:lnTo>
                      <a:pt x="80" y="416"/>
                    </a:lnTo>
                    <a:lnTo>
                      <a:pt x="80" y="424"/>
                    </a:lnTo>
                    <a:lnTo>
                      <a:pt x="72" y="424"/>
                    </a:lnTo>
                    <a:lnTo>
                      <a:pt x="56" y="408"/>
                    </a:lnTo>
                    <a:lnTo>
                      <a:pt x="48" y="408"/>
                    </a:lnTo>
                    <a:lnTo>
                      <a:pt x="40" y="416"/>
                    </a:lnTo>
                    <a:lnTo>
                      <a:pt x="40" y="408"/>
                    </a:lnTo>
                    <a:lnTo>
                      <a:pt x="40" y="416"/>
                    </a:lnTo>
                    <a:lnTo>
                      <a:pt x="40" y="424"/>
                    </a:lnTo>
                    <a:lnTo>
                      <a:pt x="32" y="424"/>
                    </a:lnTo>
                    <a:lnTo>
                      <a:pt x="24" y="416"/>
                    </a:lnTo>
                    <a:lnTo>
                      <a:pt x="16" y="416"/>
                    </a:lnTo>
                    <a:lnTo>
                      <a:pt x="8" y="416"/>
                    </a:lnTo>
                    <a:lnTo>
                      <a:pt x="8" y="424"/>
                    </a:lnTo>
                    <a:lnTo>
                      <a:pt x="8" y="432"/>
                    </a:lnTo>
                    <a:lnTo>
                      <a:pt x="0" y="424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" name="Freeform 61"/>
              <p:cNvSpPr>
                <a:spLocks/>
              </p:cNvSpPr>
              <p:nvPr/>
            </p:nvSpPr>
            <p:spPr bwMode="auto">
              <a:xfrm>
                <a:off x="7235825" y="2981325"/>
                <a:ext cx="792163" cy="476250"/>
              </a:xfrm>
              <a:custGeom>
                <a:avLst/>
                <a:gdLst>
                  <a:gd name="T0" fmla="*/ 2147483647 w 464"/>
                  <a:gd name="T1" fmla="*/ 2147483647 h 304"/>
                  <a:gd name="T2" fmla="*/ 2147483647 w 464"/>
                  <a:gd name="T3" fmla="*/ 2147483647 h 304"/>
                  <a:gd name="T4" fmla="*/ 2147483647 w 464"/>
                  <a:gd name="T5" fmla="*/ 2147483647 h 304"/>
                  <a:gd name="T6" fmla="*/ 2147483647 w 464"/>
                  <a:gd name="T7" fmla="*/ 2147483647 h 304"/>
                  <a:gd name="T8" fmla="*/ 2147483647 w 464"/>
                  <a:gd name="T9" fmla="*/ 2147483647 h 304"/>
                  <a:gd name="T10" fmla="*/ 2147483647 w 464"/>
                  <a:gd name="T11" fmla="*/ 2147483647 h 304"/>
                  <a:gd name="T12" fmla="*/ 2147483647 w 464"/>
                  <a:gd name="T13" fmla="*/ 2147483647 h 304"/>
                  <a:gd name="T14" fmla="*/ 2147483647 w 464"/>
                  <a:gd name="T15" fmla="*/ 2147483647 h 304"/>
                  <a:gd name="T16" fmla="*/ 2147483647 w 464"/>
                  <a:gd name="T17" fmla="*/ 2147483647 h 304"/>
                  <a:gd name="T18" fmla="*/ 2147483647 w 464"/>
                  <a:gd name="T19" fmla="*/ 2147483647 h 304"/>
                  <a:gd name="T20" fmla="*/ 2147483647 w 464"/>
                  <a:gd name="T21" fmla="*/ 2147483647 h 304"/>
                  <a:gd name="T22" fmla="*/ 2147483647 w 464"/>
                  <a:gd name="T23" fmla="*/ 2147483647 h 304"/>
                  <a:gd name="T24" fmla="*/ 2147483647 w 464"/>
                  <a:gd name="T25" fmla="*/ 2147483647 h 304"/>
                  <a:gd name="T26" fmla="*/ 2147483647 w 464"/>
                  <a:gd name="T27" fmla="*/ 2147483647 h 304"/>
                  <a:gd name="T28" fmla="*/ 2147483647 w 464"/>
                  <a:gd name="T29" fmla="*/ 2147483647 h 304"/>
                  <a:gd name="T30" fmla="*/ 2147483647 w 464"/>
                  <a:gd name="T31" fmla="*/ 2147483647 h 304"/>
                  <a:gd name="T32" fmla="*/ 2147483647 w 464"/>
                  <a:gd name="T33" fmla="*/ 2147483647 h 304"/>
                  <a:gd name="T34" fmla="*/ 2147483647 w 464"/>
                  <a:gd name="T35" fmla="*/ 2147483647 h 304"/>
                  <a:gd name="T36" fmla="*/ 2147483647 w 464"/>
                  <a:gd name="T37" fmla="*/ 2147483647 h 304"/>
                  <a:gd name="T38" fmla="*/ 2147483647 w 464"/>
                  <a:gd name="T39" fmla="*/ 2147483647 h 304"/>
                  <a:gd name="T40" fmla="*/ 2147483647 w 464"/>
                  <a:gd name="T41" fmla="*/ 2147483647 h 304"/>
                  <a:gd name="T42" fmla="*/ 2147483647 w 464"/>
                  <a:gd name="T43" fmla="*/ 2147483647 h 304"/>
                  <a:gd name="T44" fmla="*/ 2147483647 w 464"/>
                  <a:gd name="T45" fmla="*/ 2147483647 h 304"/>
                  <a:gd name="T46" fmla="*/ 2147483647 w 464"/>
                  <a:gd name="T47" fmla="*/ 2147483647 h 304"/>
                  <a:gd name="T48" fmla="*/ 2147483647 w 464"/>
                  <a:gd name="T49" fmla="*/ 2147483647 h 304"/>
                  <a:gd name="T50" fmla="*/ 2147483647 w 464"/>
                  <a:gd name="T51" fmla="*/ 2147483647 h 304"/>
                  <a:gd name="T52" fmla="*/ 2147483647 w 464"/>
                  <a:gd name="T53" fmla="*/ 2147483647 h 304"/>
                  <a:gd name="T54" fmla="*/ 2147483647 w 464"/>
                  <a:gd name="T55" fmla="*/ 2147483647 h 304"/>
                  <a:gd name="T56" fmla="*/ 2147483647 w 464"/>
                  <a:gd name="T57" fmla="*/ 2147483647 h 304"/>
                  <a:gd name="T58" fmla="*/ 2147483647 w 464"/>
                  <a:gd name="T59" fmla="*/ 2147483647 h 304"/>
                  <a:gd name="T60" fmla="*/ 2147483647 w 464"/>
                  <a:gd name="T61" fmla="*/ 2147483647 h 304"/>
                  <a:gd name="T62" fmla="*/ 2147483647 w 464"/>
                  <a:gd name="T63" fmla="*/ 2147483647 h 304"/>
                  <a:gd name="T64" fmla="*/ 2147483647 w 464"/>
                  <a:gd name="T65" fmla="*/ 2147483647 h 304"/>
                  <a:gd name="T66" fmla="*/ 2147483647 w 464"/>
                  <a:gd name="T67" fmla="*/ 2147483647 h 304"/>
                  <a:gd name="T68" fmla="*/ 2147483647 w 464"/>
                  <a:gd name="T69" fmla="*/ 0 h 304"/>
                  <a:gd name="T70" fmla="*/ 2147483647 w 464"/>
                  <a:gd name="T71" fmla="*/ 0 h 304"/>
                  <a:gd name="T72" fmla="*/ 2147483647 w 464"/>
                  <a:gd name="T73" fmla="*/ 2147483647 h 304"/>
                  <a:gd name="T74" fmla="*/ 2147483647 w 464"/>
                  <a:gd name="T75" fmla="*/ 2147483647 h 304"/>
                  <a:gd name="T76" fmla="*/ 2147483647 w 464"/>
                  <a:gd name="T77" fmla="*/ 2147483647 h 304"/>
                  <a:gd name="T78" fmla="*/ 2147483647 w 464"/>
                  <a:gd name="T79" fmla="*/ 2147483647 h 304"/>
                  <a:gd name="T80" fmla="*/ 2147483647 w 464"/>
                  <a:gd name="T81" fmla="*/ 2147483647 h 304"/>
                  <a:gd name="T82" fmla="*/ 2147483647 w 464"/>
                  <a:gd name="T83" fmla="*/ 2147483647 h 304"/>
                  <a:gd name="T84" fmla="*/ 2147483647 w 464"/>
                  <a:gd name="T85" fmla="*/ 2147483647 h 304"/>
                  <a:gd name="T86" fmla="*/ 2147483647 w 464"/>
                  <a:gd name="T87" fmla="*/ 2147483647 h 304"/>
                  <a:gd name="T88" fmla="*/ 2147483647 w 464"/>
                  <a:gd name="T89" fmla="*/ 2147483647 h 304"/>
                  <a:gd name="T90" fmla="*/ 0 w 464"/>
                  <a:gd name="T91" fmla="*/ 2147483647 h 304"/>
                  <a:gd name="T92" fmla="*/ 0 w 464"/>
                  <a:gd name="T93" fmla="*/ 2147483647 h 304"/>
                  <a:gd name="T94" fmla="*/ 2147483647 w 464"/>
                  <a:gd name="T95" fmla="*/ 2147483647 h 304"/>
                  <a:gd name="T96" fmla="*/ 2147483647 w 464"/>
                  <a:gd name="T97" fmla="*/ 2147483647 h 304"/>
                  <a:gd name="T98" fmla="*/ 2147483647 w 464"/>
                  <a:gd name="T99" fmla="*/ 2147483647 h 304"/>
                  <a:gd name="T100" fmla="*/ 2147483647 w 464"/>
                  <a:gd name="T101" fmla="*/ 2147483647 h 3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64"/>
                  <a:gd name="T154" fmla="*/ 0 h 304"/>
                  <a:gd name="T155" fmla="*/ 464 w 464"/>
                  <a:gd name="T156" fmla="*/ 304 h 3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64" h="304">
                    <a:moveTo>
                      <a:pt x="120" y="288"/>
                    </a:moveTo>
                    <a:lnTo>
                      <a:pt x="400" y="240"/>
                    </a:lnTo>
                    <a:lnTo>
                      <a:pt x="400" y="216"/>
                    </a:lnTo>
                    <a:lnTo>
                      <a:pt x="416" y="216"/>
                    </a:lnTo>
                    <a:lnTo>
                      <a:pt x="424" y="224"/>
                    </a:lnTo>
                    <a:lnTo>
                      <a:pt x="440" y="208"/>
                    </a:lnTo>
                    <a:lnTo>
                      <a:pt x="440" y="200"/>
                    </a:lnTo>
                    <a:lnTo>
                      <a:pt x="456" y="184"/>
                    </a:lnTo>
                    <a:lnTo>
                      <a:pt x="464" y="176"/>
                    </a:lnTo>
                    <a:lnTo>
                      <a:pt x="464" y="168"/>
                    </a:lnTo>
                    <a:lnTo>
                      <a:pt x="432" y="144"/>
                    </a:lnTo>
                    <a:lnTo>
                      <a:pt x="416" y="136"/>
                    </a:lnTo>
                    <a:lnTo>
                      <a:pt x="416" y="120"/>
                    </a:lnTo>
                    <a:lnTo>
                      <a:pt x="424" y="120"/>
                    </a:lnTo>
                    <a:lnTo>
                      <a:pt x="424" y="112"/>
                    </a:lnTo>
                    <a:lnTo>
                      <a:pt x="416" y="96"/>
                    </a:lnTo>
                    <a:lnTo>
                      <a:pt x="432" y="80"/>
                    </a:lnTo>
                    <a:lnTo>
                      <a:pt x="432" y="64"/>
                    </a:lnTo>
                    <a:lnTo>
                      <a:pt x="440" y="56"/>
                    </a:lnTo>
                    <a:lnTo>
                      <a:pt x="424" y="48"/>
                    </a:lnTo>
                    <a:lnTo>
                      <a:pt x="416" y="48"/>
                    </a:lnTo>
                    <a:lnTo>
                      <a:pt x="408" y="40"/>
                    </a:lnTo>
                    <a:lnTo>
                      <a:pt x="408" y="24"/>
                    </a:lnTo>
                    <a:lnTo>
                      <a:pt x="400" y="16"/>
                    </a:lnTo>
                    <a:lnTo>
                      <a:pt x="392" y="16"/>
                    </a:lnTo>
                    <a:lnTo>
                      <a:pt x="384" y="0"/>
                    </a:lnTo>
                    <a:lnTo>
                      <a:pt x="376" y="0"/>
                    </a:lnTo>
                    <a:lnTo>
                      <a:pt x="328" y="8"/>
                    </a:lnTo>
                    <a:lnTo>
                      <a:pt x="216" y="32"/>
                    </a:lnTo>
                    <a:lnTo>
                      <a:pt x="96" y="56"/>
                    </a:lnTo>
                    <a:lnTo>
                      <a:pt x="56" y="64"/>
                    </a:lnTo>
                    <a:lnTo>
                      <a:pt x="48" y="40"/>
                    </a:lnTo>
                    <a:lnTo>
                      <a:pt x="40" y="48"/>
                    </a:lnTo>
                    <a:lnTo>
                      <a:pt x="16" y="72"/>
                    </a:lnTo>
                    <a:lnTo>
                      <a:pt x="0" y="80"/>
                    </a:lnTo>
                    <a:lnTo>
                      <a:pt x="24" y="216"/>
                    </a:lnTo>
                    <a:lnTo>
                      <a:pt x="40" y="304"/>
                    </a:lnTo>
                    <a:lnTo>
                      <a:pt x="120" y="288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8013700" y="2417763"/>
                <a:ext cx="217488" cy="401637"/>
              </a:xfrm>
              <a:custGeom>
                <a:avLst/>
                <a:gdLst>
                  <a:gd name="T0" fmla="*/ 2147483647 w 128"/>
                  <a:gd name="T1" fmla="*/ 2147483647 h 256"/>
                  <a:gd name="T2" fmla="*/ 2147483647 w 128"/>
                  <a:gd name="T3" fmla="*/ 2147483647 h 256"/>
                  <a:gd name="T4" fmla="*/ 2147483647 w 128"/>
                  <a:gd name="T5" fmla="*/ 2147483647 h 256"/>
                  <a:gd name="T6" fmla="*/ 2147483647 w 128"/>
                  <a:gd name="T7" fmla="*/ 2147483647 h 256"/>
                  <a:gd name="T8" fmla="*/ 2147483647 w 128"/>
                  <a:gd name="T9" fmla="*/ 2147483647 h 256"/>
                  <a:gd name="T10" fmla="*/ 2147483647 w 128"/>
                  <a:gd name="T11" fmla="*/ 2147483647 h 256"/>
                  <a:gd name="T12" fmla="*/ 2147483647 w 128"/>
                  <a:gd name="T13" fmla="*/ 2147483647 h 256"/>
                  <a:gd name="T14" fmla="*/ 2147483647 w 128"/>
                  <a:gd name="T15" fmla="*/ 2147483647 h 256"/>
                  <a:gd name="T16" fmla="*/ 2147483647 w 128"/>
                  <a:gd name="T17" fmla="*/ 2147483647 h 256"/>
                  <a:gd name="T18" fmla="*/ 2147483647 w 128"/>
                  <a:gd name="T19" fmla="*/ 2147483647 h 256"/>
                  <a:gd name="T20" fmla="*/ 2147483647 w 128"/>
                  <a:gd name="T21" fmla="*/ 2147483647 h 256"/>
                  <a:gd name="T22" fmla="*/ 2147483647 w 128"/>
                  <a:gd name="T23" fmla="*/ 2147483647 h 256"/>
                  <a:gd name="T24" fmla="*/ 0 w 128"/>
                  <a:gd name="T25" fmla="*/ 2147483647 h 256"/>
                  <a:gd name="T26" fmla="*/ 0 w 128"/>
                  <a:gd name="T27" fmla="*/ 2147483647 h 256"/>
                  <a:gd name="T28" fmla="*/ 2147483647 w 128"/>
                  <a:gd name="T29" fmla="*/ 0 h 256"/>
                  <a:gd name="T30" fmla="*/ 2147483647 w 128"/>
                  <a:gd name="T31" fmla="*/ 0 h 256"/>
                  <a:gd name="T32" fmla="*/ 2147483647 w 128"/>
                  <a:gd name="T33" fmla="*/ 2147483647 h 256"/>
                  <a:gd name="T34" fmla="*/ 2147483647 w 128"/>
                  <a:gd name="T35" fmla="*/ 2147483647 h 256"/>
                  <a:gd name="T36" fmla="*/ 2147483647 w 128"/>
                  <a:gd name="T37" fmla="*/ 2147483647 h 256"/>
                  <a:gd name="T38" fmla="*/ 2147483647 w 128"/>
                  <a:gd name="T39" fmla="*/ 2147483647 h 256"/>
                  <a:gd name="T40" fmla="*/ 2147483647 w 128"/>
                  <a:gd name="T41" fmla="*/ 2147483647 h 256"/>
                  <a:gd name="T42" fmla="*/ 2147483647 w 128"/>
                  <a:gd name="T43" fmla="*/ 2147483647 h 256"/>
                  <a:gd name="T44" fmla="*/ 2147483647 w 128"/>
                  <a:gd name="T45" fmla="*/ 2147483647 h 256"/>
                  <a:gd name="T46" fmla="*/ 2147483647 w 128"/>
                  <a:gd name="T47" fmla="*/ 2147483647 h 256"/>
                  <a:gd name="T48" fmla="*/ 2147483647 w 128"/>
                  <a:gd name="T49" fmla="*/ 2147483647 h 256"/>
                  <a:gd name="T50" fmla="*/ 2147483647 w 128"/>
                  <a:gd name="T51" fmla="*/ 2147483647 h 256"/>
                  <a:gd name="T52" fmla="*/ 2147483647 w 128"/>
                  <a:gd name="T53" fmla="*/ 2147483647 h 256"/>
                  <a:gd name="T54" fmla="*/ 2147483647 w 128"/>
                  <a:gd name="T55" fmla="*/ 2147483647 h 256"/>
                  <a:gd name="T56" fmla="*/ 2147483647 w 128"/>
                  <a:gd name="T57" fmla="*/ 2147483647 h 256"/>
                  <a:gd name="T58" fmla="*/ 2147483647 w 128"/>
                  <a:gd name="T59" fmla="*/ 2147483647 h 256"/>
                  <a:gd name="T60" fmla="*/ 2147483647 w 128"/>
                  <a:gd name="T61" fmla="*/ 2147483647 h 256"/>
                  <a:gd name="T62" fmla="*/ 2147483647 w 128"/>
                  <a:gd name="T63" fmla="*/ 2147483647 h 256"/>
                  <a:gd name="T64" fmla="*/ 2147483647 w 128"/>
                  <a:gd name="T65" fmla="*/ 2147483647 h 256"/>
                  <a:gd name="T66" fmla="*/ 2147483647 w 128"/>
                  <a:gd name="T67" fmla="*/ 2147483647 h 256"/>
                  <a:gd name="T68" fmla="*/ 2147483647 w 128"/>
                  <a:gd name="T69" fmla="*/ 2147483647 h 256"/>
                  <a:gd name="T70" fmla="*/ 2147483647 w 128"/>
                  <a:gd name="T71" fmla="*/ 2147483647 h 256"/>
                  <a:gd name="T72" fmla="*/ 2147483647 w 128"/>
                  <a:gd name="T73" fmla="*/ 2147483647 h 256"/>
                  <a:gd name="T74" fmla="*/ 2147483647 w 128"/>
                  <a:gd name="T75" fmla="*/ 2147483647 h 256"/>
                  <a:gd name="T76" fmla="*/ 2147483647 w 128"/>
                  <a:gd name="T77" fmla="*/ 2147483647 h 256"/>
                  <a:gd name="T78" fmla="*/ 2147483647 w 128"/>
                  <a:gd name="T79" fmla="*/ 2147483647 h 256"/>
                  <a:gd name="T80" fmla="*/ 2147483647 w 128"/>
                  <a:gd name="T81" fmla="*/ 2147483647 h 256"/>
                  <a:gd name="T82" fmla="*/ 2147483647 w 128"/>
                  <a:gd name="T83" fmla="*/ 2147483647 h 256"/>
                  <a:gd name="T84" fmla="*/ 2147483647 w 128"/>
                  <a:gd name="T85" fmla="*/ 2147483647 h 256"/>
                  <a:gd name="T86" fmla="*/ 2147483647 w 128"/>
                  <a:gd name="T87" fmla="*/ 2147483647 h 256"/>
                  <a:gd name="T88" fmla="*/ 2147483647 w 128"/>
                  <a:gd name="T89" fmla="*/ 2147483647 h 256"/>
                  <a:gd name="T90" fmla="*/ 2147483647 w 128"/>
                  <a:gd name="T91" fmla="*/ 2147483647 h 256"/>
                  <a:gd name="T92" fmla="*/ 2147483647 w 128"/>
                  <a:gd name="T93" fmla="*/ 2147483647 h 256"/>
                  <a:gd name="T94" fmla="*/ 2147483647 w 128"/>
                  <a:gd name="T95" fmla="*/ 2147483647 h 256"/>
                  <a:gd name="T96" fmla="*/ 2147483647 w 128"/>
                  <a:gd name="T97" fmla="*/ 2147483647 h 2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8"/>
                  <a:gd name="T148" fmla="*/ 0 h 256"/>
                  <a:gd name="T149" fmla="*/ 128 w 128"/>
                  <a:gd name="T150" fmla="*/ 256 h 2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8" h="256">
                    <a:moveTo>
                      <a:pt x="48" y="232"/>
                    </a:moveTo>
                    <a:lnTo>
                      <a:pt x="40" y="184"/>
                    </a:lnTo>
                    <a:lnTo>
                      <a:pt x="40" y="168"/>
                    </a:lnTo>
                    <a:lnTo>
                      <a:pt x="32" y="168"/>
                    </a:lnTo>
                    <a:lnTo>
                      <a:pt x="32" y="176"/>
                    </a:lnTo>
                    <a:lnTo>
                      <a:pt x="24" y="168"/>
                    </a:lnTo>
                    <a:lnTo>
                      <a:pt x="16" y="128"/>
                    </a:lnTo>
                    <a:lnTo>
                      <a:pt x="16" y="104"/>
                    </a:lnTo>
                    <a:lnTo>
                      <a:pt x="8" y="88"/>
                    </a:lnTo>
                    <a:lnTo>
                      <a:pt x="0" y="32"/>
                    </a:lnTo>
                    <a:lnTo>
                      <a:pt x="128" y="0"/>
                    </a:lnTo>
                    <a:lnTo>
                      <a:pt x="128" y="8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28" y="32"/>
                    </a:lnTo>
                    <a:lnTo>
                      <a:pt x="128" y="56"/>
                    </a:lnTo>
                    <a:lnTo>
                      <a:pt x="128" y="64"/>
                    </a:lnTo>
                    <a:lnTo>
                      <a:pt x="112" y="72"/>
                    </a:lnTo>
                    <a:lnTo>
                      <a:pt x="104" y="80"/>
                    </a:lnTo>
                    <a:lnTo>
                      <a:pt x="112" y="88"/>
                    </a:lnTo>
                    <a:lnTo>
                      <a:pt x="112" y="104"/>
                    </a:lnTo>
                    <a:lnTo>
                      <a:pt x="112" y="128"/>
                    </a:lnTo>
                    <a:lnTo>
                      <a:pt x="104" y="136"/>
                    </a:lnTo>
                    <a:lnTo>
                      <a:pt x="104" y="144"/>
                    </a:lnTo>
                    <a:lnTo>
                      <a:pt x="104" y="152"/>
                    </a:lnTo>
                    <a:lnTo>
                      <a:pt x="96" y="160"/>
                    </a:lnTo>
                    <a:lnTo>
                      <a:pt x="96" y="176"/>
                    </a:lnTo>
                    <a:lnTo>
                      <a:pt x="104" y="184"/>
                    </a:lnTo>
                    <a:lnTo>
                      <a:pt x="104" y="192"/>
                    </a:lnTo>
                    <a:lnTo>
                      <a:pt x="112" y="208"/>
                    </a:lnTo>
                    <a:lnTo>
                      <a:pt x="112" y="216"/>
                    </a:lnTo>
                    <a:lnTo>
                      <a:pt x="104" y="224"/>
                    </a:lnTo>
                    <a:lnTo>
                      <a:pt x="104" y="240"/>
                    </a:lnTo>
                    <a:lnTo>
                      <a:pt x="112" y="240"/>
                    </a:lnTo>
                    <a:lnTo>
                      <a:pt x="56" y="256"/>
                    </a:lnTo>
                    <a:lnTo>
                      <a:pt x="48" y="232"/>
                    </a:lnTo>
                    <a:close/>
                  </a:path>
                </a:pathLst>
              </a:custGeom>
              <a:solidFill>
                <a:srgbClr val="C0504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Freeform 65"/>
              <p:cNvSpPr>
                <a:spLocks/>
              </p:cNvSpPr>
              <p:nvPr/>
            </p:nvSpPr>
            <p:spPr bwMode="auto">
              <a:xfrm>
                <a:off x="6867525" y="2628900"/>
                <a:ext cx="860425" cy="601663"/>
              </a:xfrm>
              <a:custGeom>
                <a:avLst/>
                <a:gdLst>
                  <a:gd name="T0" fmla="*/ 2147483647 w 504"/>
                  <a:gd name="T1" fmla="*/ 2147483647 h 384"/>
                  <a:gd name="T2" fmla="*/ 2147483647 w 504"/>
                  <a:gd name="T3" fmla="*/ 2147483647 h 384"/>
                  <a:gd name="T4" fmla="*/ 2147483647 w 504"/>
                  <a:gd name="T5" fmla="*/ 2147483647 h 384"/>
                  <a:gd name="T6" fmla="*/ 2147483647 w 504"/>
                  <a:gd name="T7" fmla="*/ 2147483647 h 384"/>
                  <a:gd name="T8" fmla="*/ 2147483647 w 504"/>
                  <a:gd name="T9" fmla="*/ 2147483647 h 384"/>
                  <a:gd name="T10" fmla="*/ 2147483647 w 504"/>
                  <a:gd name="T11" fmla="*/ 2147483647 h 384"/>
                  <a:gd name="T12" fmla="*/ 2147483647 w 504"/>
                  <a:gd name="T13" fmla="*/ 2147483647 h 384"/>
                  <a:gd name="T14" fmla="*/ 2147483647 w 504"/>
                  <a:gd name="T15" fmla="*/ 2147483647 h 384"/>
                  <a:gd name="T16" fmla="*/ 2147483647 w 504"/>
                  <a:gd name="T17" fmla="*/ 2147483647 h 384"/>
                  <a:gd name="T18" fmla="*/ 2147483647 w 504"/>
                  <a:gd name="T19" fmla="*/ 2147483647 h 384"/>
                  <a:gd name="T20" fmla="*/ 2147483647 w 504"/>
                  <a:gd name="T21" fmla="*/ 2147483647 h 384"/>
                  <a:gd name="T22" fmla="*/ 2147483647 w 504"/>
                  <a:gd name="T23" fmla="*/ 2147483647 h 384"/>
                  <a:gd name="T24" fmla="*/ 2147483647 w 504"/>
                  <a:gd name="T25" fmla="*/ 2147483647 h 384"/>
                  <a:gd name="T26" fmla="*/ 2147483647 w 504"/>
                  <a:gd name="T27" fmla="*/ 2147483647 h 384"/>
                  <a:gd name="T28" fmla="*/ 2147483647 w 504"/>
                  <a:gd name="T29" fmla="*/ 2147483647 h 384"/>
                  <a:gd name="T30" fmla="*/ 2147483647 w 504"/>
                  <a:gd name="T31" fmla="*/ 2147483647 h 384"/>
                  <a:gd name="T32" fmla="*/ 2147483647 w 504"/>
                  <a:gd name="T33" fmla="*/ 2147483647 h 384"/>
                  <a:gd name="T34" fmla="*/ 2147483647 w 504"/>
                  <a:gd name="T35" fmla="*/ 2147483647 h 384"/>
                  <a:gd name="T36" fmla="*/ 2147483647 w 504"/>
                  <a:gd name="T37" fmla="*/ 2147483647 h 384"/>
                  <a:gd name="T38" fmla="*/ 2147483647 w 504"/>
                  <a:gd name="T39" fmla="*/ 2147483647 h 384"/>
                  <a:gd name="T40" fmla="*/ 2147483647 w 504"/>
                  <a:gd name="T41" fmla="*/ 2147483647 h 384"/>
                  <a:gd name="T42" fmla="*/ 2147483647 w 504"/>
                  <a:gd name="T43" fmla="*/ 2147483647 h 384"/>
                  <a:gd name="T44" fmla="*/ 2147483647 w 504"/>
                  <a:gd name="T45" fmla="*/ 2147483647 h 384"/>
                  <a:gd name="T46" fmla="*/ 2147483647 w 504"/>
                  <a:gd name="T47" fmla="*/ 2147483647 h 384"/>
                  <a:gd name="T48" fmla="*/ 2147483647 w 504"/>
                  <a:gd name="T49" fmla="*/ 2147483647 h 384"/>
                  <a:gd name="T50" fmla="*/ 2147483647 w 504"/>
                  <a:gd name="T51" fmla="*/ 2147483647 h 384"/>
                  <a:gd name="T52" fmla="*/ 2147483647 w 504"/>
                  <a:gd name="T53" fmla="*/ 2147483647 h 384"/>
                  <a:gd name="T54" fmla="*/ 2147483647 w 504"/>
                  <a:gd name="T55" fmla="*/ 2147483647 h 384"/>
                  <a:gd name="T56" fmla="*/ 2147483647 w 504"/>
                  <a:gd name="T57" fmla="*/ 2147483647 h 384"/>
                  <a:gd name="T58" fmla="*/ 2147483647 w 504"/>
                  <a:gd name="T59" fmla="*/ 2147483647 h 384"/>
                  <a:gd name="T60" fmla="*/ 2147483647 w 504"/>
                  <a:gd name="T61" fmla="*/ 2147483647 h 384"/>
                  <a:gd name="T62" fmla="*/ 2147483647 w 504"/>
                  <a:gd name="T63" fmla="*/ 2147483647 h 384"/>
                  <a:gd name="T64" fmla="*/ 2147483647 w 504"/>
                  <a:gd name="T65" fmla="*/ 2147483647 h 384"/>
                  <a:gd name="T66" fmla="*/ 2147483647 w 504"/>
                  <a:gd name="T67" fmla="*/ 2147483647 h 384"/>
                  <a:gd name="T68" fmla="*/ 2147483647 w 504"/>
                  <a:gd name="T69" fmla="*/ 2147483647 h 384"/>
                  <a:gd name="T70" fmla="*/ 2147483647 w 504"/>
                  <a:gd name="T71" fmla="*/ 2147483647 h 384"/>
                  <a:gd name="T72" fmla="*/ 2147483647 w 504"/>
                  <a:gd name="T73" fmla="*/ 2147483647 h 384"/>
                  <a:gd name="T74" fmla="*/ 2147483647 w 504"/>
                  <a:gd name="T75" fmla="*/ 2147483647 h 384"/>
                  <a:gd name="T76" fmla="*/ 2147483647 w 504"/>
                  <a:gd name="T77" fmla="*/ 2147483647 h 384"/>
                  <a:gd name="T78" fmla="*/ 2147483647 w 504"/>
                  <a:gd name="T79" fmla="*/ 2147483647 h 384"/>
                  <a:gd name="T80" fmla="*/ 2147483647 w 504"/>
                  <a:gd name="T81" fmla="*/ 2147483647 h 384"/>
                  <a:gd name="T82" fmla="*/ 2147483647 w 504"/>
                  <a:gd name="T83" fmla="*/ 2147483647 h 384"/>
                  <a:gd name="T84" fmla="*/ 2147483647 w 504"/>
                  <a:gd name="T85" fmla="*/ 2147483647 h 384"/>
                  <a:gd name="T86" fmla="*/ 2147483647 w 504"/>
                  <a:gd name="T87" fmla="*/ 2147483647 h 384"/>
                  <a:gd name="T88" fmla="*/ 2147483647 w 504"/>
                  <a:gd name="T89" fmla="*/ 2147483647 h 384"/>
                  <a:gd name="T90" fmla="*/ 2147483647 w 504"/>
                  <a:gd name="T91" fmla="*/ 2147483647 h 384"/>
                  <a:gd name="T92" fmla="*/ 2147483647 w 504"/>
                  <a:gd name="T93" fmla="*/ 2147483647 h 384"/>
                  <a:gd name="T94" fmla="*/ 2147483647 w 504"/>
                  <a:gd name="T95" fmla="*/ 2147483647 h 384"/>
                  <a:gd name="T96" fmla="*/ 2147483647 w 504"/>
                  <a:gd name="T97" fmla="*/ 2147483647 h 384"/>
                  <a:gd name="T98" fmla="*/ 2147483647 w 504"/>
                  <a:gd name="T99" fmla="*/ 2147483647 h 384"/>
                  <a:gd name="T100" fmla="*/ 2147483647 w 504"/>
                  <a:gd name="T101" fmla="*/ 2147483647 h 384"/>
                  <a:gd name="T102" fmla="*/ 2147483647 w 504"/>
                  <a:gd name="T103" fmla="*/ 2147483647 h 384"/>
                  <a:gd name="T104" fmla="*/ 2147483647 w 504"/>
                  <a:gd name="T105" fmla="*/ 2147483647 h 384"/>
                  <a:gd name="T106" fmla="*/ 2147483647 w 504"/>
                  <a:gd name="T107" fmla="*/ 2147483647 h 384"/>
                  <a:gd name="T108" fmla="*/ 0 w 504"/>
                  <a:gd name="T109" fmla="*/ 2147483647 h 384"/>
                  <a:gd name="T110" fmla="*/ 0 w 504"/>
                  <a:gd name="T111" fmla="*/ 2147483647 h 384"/>
                  <a:gd name="T112" fmla="*/ 2147483647 w 504"/>
                  <a:gd name="T113" fmla="*/ 2147483647 h 384"/>
                  <a:gd name="T114" fmla="*/ 2147483647 w 504"/>
                  <a:gd name="T115" fmla="*/ 2147483647 h 384"/>
                  <a:gd name="T116" fmla="*/ 2147483647 w 504"/>
                  <a:gd name="T117" fmla="*/ 2147483647 h 384"/>
                  <a:gd name="T118" fmla="*/ 2147483647 w 504"/>
                  <a:gd name="T119" fmla="*/ 2147483647 h 384"/>
                  <a:gd name="T120" fmla="*/ 2147483647 w 504"/>
                  <a:gd name="T121" fmla="*/ 2147483647 h 384"/>
                  <a:gd name="T122" fmla="*/ 2147483647 w 504"/>
                  <a:gd name="T123" fmla="*/ 2147483647 h 384"/>
                  <a:gd name="T124" fmla="*/ 2147483647 w 504"/>
                  <a:gd name="T125" fmla="*/ 2147483647 h 3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4"/>
                  <a:gd name="T190" fmla="*/ 0 h 384"/>
                  <a:gd name="T191" fmla="*/ 504 w 504"/>
                  <a:gd name="T192" fmla="*/ 384 h 3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4" h="384">
                    <a:moveTo>
                      <a:pt x="64" y="256"/>
                    </a:moveTo>
                    <a:lnTo>
                      <a:pt x="56" y="264"/>
                    </a:lnTo>
                    <a:lnTo>
                      <a:pt x="56" y="272"/>
                    </a:lnTo>
                    <a:lnTo>
                      <a:pt x="72" y="272"/>
                    </a:lnTo>
                    <a:lnTo>
                      <a:pt x="72" y="288"/>
                    </a:lnTo>
                    <a:lnTo>
                      <a:pt x="48" y="296"/>
                    </a:lnTo>
                    <a:lnTo>
                      <a:pt x="32" y="296"/>
                    </a:lnTo>
                    <a:lnTo>
                      <a:pt x="24" y="304"/>
                    </a:lnTo>
                    <a:lnTo>
                      <a:pt x="24" y="320"/>
                    </a:lnTo>
                    <a:lnTo>
                      <a:pt x="32" y="328"/>
                    </a:lnTo>
                    <a:lnTo>
                      <a:pt x="40" y="328"/>
                    </a:lnTo>
                    <a:lnTo>
                      <a:pt x="48" y="328"/>
                    </a:lnTo>
                    <a:lnTo>
                      <a:pt x="48" y="320"/>
                    </a:lnTo>
                    <a:lnTo>
                      <a:pt x="72" y="328"/>
                    </a:lnTo>
                    <a:lnTo>
                      <a:pt x="72" y="312"/>
                    </a:lnTo>
                    <a:lnTo>
                      <a:pt x="104" y="296"/>
                    </a:lnTo>
                    <a:lnTo>
                      <a:pt x="112" y="288"/>
                    </a:lnTo>
                    <a:lnTo>
                      <a:pt x="120" y="264"/>
                    </a:lnTo>
                    <a:lnTo>
                      <a:pt x="152" y="240"/>
                    </a:lnTo>
                    <a:lnTo>
                      <a:pt x="184" y="240"/>
                    </a:lnTo>
                    <a:lnTo>
                      <a:pt x="192" y="240"/>
                    </a:lnTo>
                    <a:lnTo>
                      <a:pt x="200" y="248"/>
                    </a:lnTo>
                    <a:lnTo>
                      <a:pt x="240" y="240"/>
                    </a:lnTo>
                    <a:lnTo>
                      <a:pt x="216" y="232"/>
                    </a:lnTo>
                    <a:lnTo>
                      <a:pt x="216" y="224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312" y="192"/>
                    </a:lnTo>
                    <a:lnTo>
                      <a:pt x="304" y="176"/>
                    </a:lnTo>
                    <a:lnTo>
                      <a:pt x="296" y="168"/>
                    </a:lnTo>
                    <a:lnTo>
                      <a:pt x="296" y="160"/>
                    </a:lnTo>
                    <a:lnTo>
                      <a:pt x="288" y="168"/>
                    </a:lnTo>
                    <a:lnTo>
                      <a:pt x="264" y="168"/>
                    </a:lnTo>
                    <a:lnTo>
                      <a:pt x="256" y="160"/>
                    </a:lnTo>
                    <a:lnTo>
                      <a:pt x="248" y="160"/>
                    </a:lnTo>
                    <a:lnTo>
                      <a:pt x="264" y="128"/>
                    </a:lnTo>
                    <a:lnTo>
                      <a:pt x="288" y="104"/>
                    </a:lnTo>
                    <a:lnTo>
                      <a:pt x="320" y="88"/>
                    </a:lnTo>
                    <a:lnTo>
                      <a:pt x="392" y="64"/>
                    </a:lnTo>
                    <a:lnTo>
                      <a:pt x="400" y="64"/>
                    </a:lnTo>
                    <a:lnTo>
                      <a:pt x="408" y="64"/>
                    </a:lnTo>
                    <a:lnTo>
                      <a:pt x="416" y="64"/>
                    </a:lnTo>
                    <a:lnTo>
                      <a:pt x="424" y="72"/>
                    </a:lnTo>
                    <a:lnTo>
                      <a:pt x="432" y="72"/>
                    </a:lnTo>
                    <a:lnTo>
                      <a:pt x="448" y="56"/>
                    </a:lnTo>
                    <a:lnTo>
                      <a:pt x="440" y="48"/>
                    </a:lnTo>
                    <a:lnTo>
                      <a:pt x="424" y="56"/>
                    </a:lnTo>
                    <a:lnTo>
                      <a:pt x="424" y="48"/>
                    </a:lnTo>
                    <a:lnTo>
                      <a:pt x="416" y="48"/>
                    </a:lnTo>
                    <a:lnTo>
                      <a:pt x="400" y="48"/>
                    </a:lnTo>
                    <a:lnTo>
                      <a:pt x="408" y="40"/>
                    </a:lnTo>
                    <a:lnTo>
                      <a:pt x="432" y="32"/>
                    </a:lnTo>
                    <a:lnTo>
                      <a:pt x="432" y="48"/>
                    </a:lnTo>
                    <a:lnTo>
                      <a:pt x="448" y="32"/>
                    </a:lnTo>
                    <a:lnTo>
                      <a:pt x="464" y="24"/>
                    </a:lnTo>
                    <a:lnTo>
                      <a:pt x="472" y="24"/>
                    </a:lnTo>
                    <a:lnTo>
                      <a:pt x="488" y="8"/>
                    </a:lnTo>
                    <a:lnTo>
                      <a:pt x="496" y="0"/>
                    </a:lnTo>
                    <a:lnTo>
                      <a:pt x="504" y="8"/>
                    </a:lnTo>
                    <a:lnTo>
                      <a:pt x="480" y="32"/>
                    </a:lnTo>
                    <a:lnTo>
                      <a:pt x="488" y="32"/>
                    </a:lnTo>
                    <a:lnTo>
                      <a:pt x="496" y="40"/>
                    </a:lnTo>
                    <a:lnTo>
                      <a:pt x="496" y="56"/>
                    </a:lnTo>
                    <a:lnTo>
                      <a:pt x="488" y="56"/>
                    </a:lnTo>
                    <a:lnTo>
                      <a:pt x="496" y="64"/>
                    </a:lnTo>
                    <a:lnTo>
                      <a:pt x="496" y="80"/>
                    </a:lnTo>
                    <a:lnTo>
                      <a:pt x="496" y="88"/>
                    </a:lnTo>
                    <a:lnTo>
                      <a:pt x="488" y="88"/>
                    </a:lnTo>
                    <a:lnTo>
                      <a:pt x="472" y="104"/>
                    </a:lnTo>
                    <a:lnTo>
                      <a:pt x="464" y="120"/>
                    </a:lnTo>
                    <a:lnTo>
                      <a:pt x="448" y="128"/>
                    </a:lnTo>
                    <a:lnTo>
                      <a:pt x="440" y="128"/>
                    </a:lnTo>
                    <a:lnTo>
                      <a:pt x="432" y="128"/>
                    </a:lnTo>
                    <a:lnTo>
                      <a:pt x="424" y="128"/>
                    </a:lnTo>
                    <a:lnTo>
                      <a:pt x="416" y="136"/>
                    </a:lnTo>
                    <a:lnTo>
                      <a:pt x="400" y="136"/>
                    </a:lnTo>
                    <a:lnTo>
                      <a:pt x="392" y="128"/>
                    </a:lnTo>
                    <a:lnTo>
                      <a:pt x="344" y="128"/>
                    </a:lnTo>
                    <a:lnTo>
                      <a:pt x="312" y="152"/>
                    </a:lnTo>
                    <a:lnTo>
                      <a:pt x="304" y="160"/>
                    </a:lnTo>
                    <a:lnTo>
                      <a:pt x="304" y="168"/>
                    </a:lnTo>
                    <a:lnTo>
                      <a:pt x="312" y="176"/>
                    </a:lnTo>
                    <a:lnTo>
                      <a:pt x="320" y="184"/>
                    </a:lnTo>
                    <a:lnTo>
                      <a:pt x="320" y="192"/>
                    </a:lnTo>
                    <a:lnTo>
                      <a:pt x="320" y="200"/>
                    </a:lnTo>
                    <a:lnTo>
                      <a:pt x="320" y="208"/>
                    </a:lnTo>
                    <a:lnTo>
                      <a:pt x="312" y="216"/>
                    </a:lnTo>
                    <a:lnTo>
                      <a:pt x="304" y="224"/>
                    </a:lnTo>
                    <a:lnTo>
                      <a:pt x="296" y="240"/>
                    </a:lnTo>
                    <a:lnTo>
                      <a:pt x="288" y="248"/>
                    </a:lnTo>
                    <a:lnTo>
                      <a:pt x="272" y="264"/>
                    </a:lnTo>
                    <a:lnTo>
                      <a:pt x="256" y="272"/>
                    </a:lnTo>
                    <a:lnTo>
                      <a:pt x="232" y="296"/>
                    </a:lnTo>
                    <a:lnTo>
                      <a:pt x="216" y="304"/>
                    </a:lnTo>
                    <a:lnTo>
                      <a:pt x="184" y="312"/>
                    </a:lnTo>
                    <a:lnTo>
                      <a:pt x="144" y="352"/>
                    </a:lnTo>
                    <a:lnTo>
                      <a:pt x="128" y="368"/>
                    </a:lnTo>
                    <a:lnTo>
                      <a:pt x="112" y="368"/>
                    </a:lnTo>
                    <a:lnTo>
                      <a:pt x="104" y="368"/>
                    </a:lnTo>
                    <a:lnTo>
                      <a:pt x="96" y="376"/>
                    </a:lnTo>
                    <a:lnTo>
                      <a:pt x="80" y="384"/>
                    </a:lnTo>
                    <a:lnTo>
                      <a:pt x="72" y="384"/>
                    </a:lnTo>
                    <a:lnTo>
                      <a:pt x="64" y="376"/>
                    </a:lnTo>
                    <a:lnTo>
                      <a:pt x="56" y="384"/>
                    </a:lnTo>
                    <a:lnTo>
                      <a:pt x="48" y="384"/>
                    </a:lnTo>
                    <a:lnTo>
                      <a:pt x="40" y="384"/>
                    </a:lnTo>
                    <a:lnTo>
                      <a:pt x="48" y="376"/>
                    </a:lnTo>
                    <a:lnTo>
                      <a:pt x="64" y="376"/>
                    </a:lnTo>
                    <a:lnTo>
                      <a:pt x="56" y="368"/>
                    </a:lnTo>
                    <a:lnTo>
                      <a:pt x="48" y="376"/>
                    </a:lnTo>
                    <a:lnTo>
                      <a:pt x="40" y="376"/>
                    </a:lnTo>
                    <a:lnTo>
                      <a:pt x="32" y="360"/>
                    </a:lnTo>
                    <a:lnTo>
                      <a:pt x="8" y="360"/>
                    </a:lnTo>
                    <a:lnTo>
                      <a:pt x="0" y="368"/>
                    </a:lnTo>
                    <a:lnTo>
                      <a:pt x="0" y="360"/>
                    </a:lnTo>
                    <a:lnTo>
                      <a:pt x="0" y="352"/>
                    </a:lnTo>
                    <a:lnTo>
                      <a:pt x="16" y="336"/>
                    </a:lnTo>
                    <a:lnTo>
                      <a:pt x="16" y="328"/>
                    </a:lnTo>
                    <a:lnTo>
                      <a:pt x="16" y="320"/>
                    </a:lnTo>
                    <a:lnTo>
                      <a:pt x="16" y="304"/>
                    </a:lnTo>
                    <a:lnTo>
                      <a:pt x="24" y="296"/>
                    </a:lnTo>
                    <a:lnTo>
                      <a:pt x="32" y="296"/>
                    </a:lnTo>
                    <a:lnTo>
                      <a:pt x="40" y="288"/>
                    </a:lnTo>
                    <a:lnTo>
                      <a:pt x="40" y="280"/>
                    </a:lnTo>
                    <a:lnTo>
                      <a:pt x="40" y="272"/>
                    </a:lnTo>
                    <a:lnTo>
                      <a:pt x="40" y="264"/>
                    </a:lnTo>
                    <a:lnTo>
                      <a:pt x="40" y="256"/>
                    </a:lnTo>
                    <a:lnTo>
                      <a:pt x="48" y="256"/>
                    </a:lnTo>
                    <a:lnTo>
                      <a:pt x="56" y="264"/>
                    </a:lnTo>
                    <a:lnTo>
                      <a:pt x="56" y="256"/>
                    </a:lnTo>
                    <a:lnTo>
                      <a:pt x="64" y="25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3" name="Freeform 66"/>
              <p:cNvSpPr>
                <a:spLocks/>
              </p:cNvSpPr>
              <p:nvPr/>
            </p:nvSpPr>
            <p:spPr bwMode="auto">
              <a:xfrm>
                <a:off x="6608763" y="2443163"/>
                <a:ext cx="655637" cy="587375"/>
              </a:xfrm>
              <a:custGeom>
                <a:avLst/>
                <a:gdLst>
                  <a:gd name="T0" fmla="*/ 2147483647 w 384"/>
                  <a:gd name="T1" fmla="*/ 2147483647 h 376"/>
                  <a:gd name="T2" fmla="*/ 2147483647 w 384"/>
                  <a:gd name="T3" fmla="*/ 2147483647 h 376"/>
                  <a:gd name="T4" fmla="*/ 2147483647 w 384"/>
                  <a:gd name="T5" fmla="*/ 2147483647 h 376"/>
                  <a:gd name="T6" fmla="*/ 2147483647 w 384"/>
                  <a:gd name="T7" fmla="*/ 2147483647 h 376"/>
                  <a:gd name="T8" fmla="*/ 2147483647 w 384"/>
                  <a:gd name="T9" fmla="*/ 2147483647 h 376"/>
                  <a:gd name="T10" fmla="*/ 2147483647 w 384"/>
                  <a:gd name="T11" fmla="*/ 2147483647 h 376"/>
                  <a:gd name="T12" fmla="*/ 2147483647 w 384"/>
                  <a:gd name="T13" fmla="*/ 2147483647 h 376"/>
                  <a:gd name="T14" fmla="*/ 2147483647 w 384"/>
                  <a:gd name="T15" fmla="*/ 2147483647 h 376"/>
                  <a:gd name="T16" fmla="*/ 2147483647 w 384"/>
                  <a:gd name="T17" fmla="*/ 2147483647 h 376"/>
                  <a:gd name="T18" fmla="*/ 2147483647 w 384"/>
                  <a:gd name="T19" fmla="*/ 2147483647 h 376"/>
                  <a:gd name="T20" fmla="*/ 2147483647 w 384"/>
                  <a:gd name="T21" fmla="*/ 2147483647 h 376"/>
                  <a:gd name="T22" fmla="*/ 2147483647 w 384"/>
                  <a:gd name="T23" fmla="*/ 2147483647 h 376"/>
                  <a:gd name="T24" fmla="*/ 2147483647 w 384"/>
                  <a:gd name="T25" fmla="*/ 2147483647 h 376"/>
                  <a:gd name="T26" fmla="*/ 2147483647 w 384"/>
                  <a:gd name="T27" fmla="*/ 2147483647 h 376"/>
                  <a:gd name="T28" fmla="*/ 2147483647 w 384"/>
                  <a:gd name="T29" fmla="*/ 2147483647 h 376"/>
                  <a:gd name="T30" fmla="*/ 2147483647 w 384"/>
                  <a:gd name="T31" fmla="*/ 2147483647 h 376"/>
                  <a:gd name="T32" fmla="*/ 2147483647 w 384"/>
                  <a:gd name="T33" fmla="*/ 2147483647 h 376"/>
                  <a:gd name="T34" fmla="*/ 2147483647 w 384"/>
                  <a:gd name="T35" fmla="*/ 2147483647 h 376"/>
                  <a:gd name="T36" fmla="*/ 2147483647 w 384"/>
                  <a:gd name="T37" fmla="*/ 2147483647 h 376"/>
                  <a:gd name="T38" fmla="*/ 2147483647 w 384"/>
                  <a:gd name="T39" fmla="*/ 2147483647 h 376"/>
                  <a:gd name="T40" fmla="*/ 0 w 384"/>
                  <a:gd name="T41" fmla="*/ 2147483647 h 376"/>
                  <a:gd name="T42" fmla="*/ 2147483647 w 384"/>
                  <a:gd name="T43" fmla="*/ 2147483647 h 376"/>
                  <a:gd name="T44" fmla="*/ 2147483647 w 384"/>
                  <a:gd name="T45" fmla="*/ 2147483647 h 376"/>
                  <a:gd name="T46" fmla="*/ 2147483647 w 384"/>
                  <a:gd name="T47" fmla="*/ 2147483647 h 376"/>
                  <a:gd name="T48" fmla="*/ 2147483647 w 384"/>
                  <a:gd name="T49" fmla="*/ 2147483647 h 376"/>
                  <a:gd name="T50" fmla="*/ 2147483647 w 384"/>
                  <a:gd name="T51" fmla="*/ 2147483647 h 376"/>
                  <a:gd name="T52" fmla="*/ 2147483647 w 384"/>
                  <a:gd name="T53" fmla="*/ 2147483647 h 376"/>
                  <a:gd name="T54" fmla="*/ 2147483647 w 384"/>
                  <a:gd name="T55" fmla="*/ 2147483647 h 376"/>
                  <a:gd name="T56" fmla="*/ 2147483647 w 384"/>
                  <a:gd name="T57" fmla="*/ 2147483647 h 376"/>
                  <a:gd name="T58" fmla="*/ 2147483647 w 384"/>
                  <a:gd name="T59" fmla="*/ 2147483647 h 376"/>
                  <a:gd name="T60" fmla="*/ 2147483647 w 384"/>
                  <a:gd name="T61" fmla="*/ 2147483647 h 376"/>
                  <a:gd name="T62" fmla="*/ 2147483647 w 384"/>
                  <a:gd name="T63" fmla="*/ 0 h 376"/>
                  <a:gd name="T64" fmla="*/ 2147483647 w 384"/>
                  <a:gd name="T65" fmla="*/ 2147483647 h 376"/>
                  <a:gd name="T66" fmla="*/ 2147483647 w 384"/>
                  <a:gd name="T67" fmla="*/ 2147483647 h 376"/>
                  <a:gd name="T68" fmla="*/ 2147483647 w 384"/>
                  <a:gd name="T69" fmla="*/ 2147483647 h 376"/>
                  <a:gd name="T70" fmla="*/ 2147483647 w 384"/>
                  <a:gd name="T71" fmla="*/ 2147483647 h 376"/>
                  <a:gd name="T72" fmla="*/ 2147483647 w 384"/>
                  <a:gd name="T73" fmla="*/ 2147483647 h 376"/>
                  <a:gd name="T74" fmla="*/ 2147483647 w 384"/>
                  <a:gd name="T75" fmla="*/ 2147483647 h 376"/>
                  <a:gd name="T76" fmla="*/ 2147483647 w 384"/>
                  <a:gd name="T77" fmla="*/ 2147483647 h 376"/>
                  <a:gd name="T78" fmla="*/ 2147483647 w 384"/>
                  <a:gd name="T79" fmla="*/ 2147483647 h 376"/>
                  <a:gd name="T80" fmla="*/ 2147483647 w 384"/>
                  <a:gd name="T81" fmla="*/ 2147483647 h 376"/>
                  <a:gd name="T82" fmla="*/ 2147483647 w 384"/>
                  <a:gd name="T83" fmla="*/ 2147483647 h 376"/>
                  <a:gd name="T84" fmla="*/ 2147483647 w 384"/>
                  <a:gd name="T85" fmla="*/ 2147483647 h 376"/>
                  <a:gd name="T86" fmla="*/ 2147483647 w 384"/>
                  <a:gd name="T87" fmla="*/ 2147483647 h 376"/>
                  <a:gd name="T88" fmla="*/ 2147483647 w 384"/>
                  <a:gd name="T89" fmla="*/ 2147483647 h 376"/>
                  <a:gd name="T90" fmla="*/ 2147483647 w 384"/>
                  <a:gd name="T91" fmla="*/ 2147483647 h 376"/>
                  <a:gd name="T92" fmla="*/ 2147483647 w 384"/>
                  <a:gd name="T93" fmla="*/ 2147483647 h 376"/>
                  <a:gd name="T94" fmla="*/ 2147483647 w 384"/>
                  <a:gd name="T95" fmla="*/ 2147483647 h 376"/>
                  <a:gd name="T96" fmla="*/ 2147483647 w 384"/>
                  <a:gd name="T97" fmla="*/ 2147483647 h 376"/>
                  <a:gd name="T98" fmla="*/ 2147483647 w 384"/>
                  <a:gd name="T99" fmla="*/ 2147483647 h 376"/>
                  <a:gd name="T100" fmla="*/ 2147483647 w 384"/>
                  <a:gd name="T101" fmla="*/ 2147483647 h 376"/>
                  <a:gd name="T102" fmla="*/ 2147483647 w 384"/>
                  <a:gd name="T103" fmla="*/ 2147483647 h 376"/>
                  <a:gd name="T104" fmla="*/ 2147483647 w 384"/>
                  <a:gd name="T105" fmla="*/ 2147483647 h 376"/>
                  <a:gd name="T106" fmla="*/ 2147483647 w 384"/>
                  <a:gd name="T107" fmla="*/ 2147483647 h 376"/>
                  <a:gd name="T108" fmla="*/ 2147483647 w 384"/>
                  <a:gd name="T109" fmla="*/ 2147483647 h 376"/>
                  <a:gd name="T110" fmla="*/ 2147483647 w 384"/>
                  <a:gd name="T111" fmla="*/ 2147483647 h 376"/>
                  <a:gd name="T112" fmla="*/ 2147483647 w 384"/>
                  <a:gd name="T113" fmla="*/ 2147483647 h 376"/>
                  <a:gd name="T114" fmla="*/ 2147483647 w 384"/>
                  <a:gd name="T115" fmla="*/ 2147483647 h 376"/>
                  <a:gd name="T116" fmla="*/ 2147483647 w 384"/>
                  <a:gd name="T117" fmla="*/ 2147483647 h 3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4"/>
                  <a:gd name="T178" fmla="*/ 0 h 376"/>
                  <a:gd name="T179" fmla="*/ 384 w 384"/>
                  <a:gd name="T180" fmla="*/ 376 h 3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4" h="376">
                    <a:moveTo>
                      <a:pt x="208" y="376"/>
                    </a:moveTo>
                    <a:lnTo>
                      <a:pt x="208" y="344"/>
                    </a:lnTo>
                    <a:lnTo>
                      <a:pt x="200" y="280"/>
                    </a:lnTo>
                    <a:lnTo>
                      <a:pt x="176" y="240"/>
                    </a:lnTo>
                    <a:lnTo>
                      <a:pt x="168" y="240"/>
                    </a:lnTo>
                    <a:lnTo>
                      <a:pt x="160" y="240"/>
                    </a:lnTo>
                    <a:lnTo>
                      <a:pt x="152" y="248"/>
                    </a:lnTo>
                    <a:lnTo>
                      <a:pt x="144" y="248"/>
                    </a:lnTo>
                    <a:lnTo>
                      <a:pt x="136" y="256"/>
                    </a:lnTo>
                    <a:lnTo>
                      <a:pt x="136" y="264"/>
                    </a:lnTo>
                    <a:lnTo>
                      <a:pt x="128" y="280"/>
                    </a:lnTo>
                    <a:lnTo>
                      <a:pt x="120" y="280"/>
                    </a:lnTo>
                    <a:lnTo>
                      <a:pt x="120" y="288"/>
                    </a:lnTo>
                    <a:lnTo>
                      <a:pt x="120" y="296"/>
                    </a:lnTo>
                    <a:lnTo>
                      <a:pt x="112" y="296"/>
                    </a:lnTo>
                    <a:lnTo>
                      <a:pt x="104" y="288"/>
                    </a:lnTo>
                    <a:lnTo>
                      <a:pt x="96" y="288"/>
                    </a:lnTo>
                    <a:lnTo>
                      <a:pt x="96" y="272"/>
                    </a:lnTo>
                    <a:lnTo>
                      <a:pt x="96" y="256"/>
                    </a:lnTo>
                    <a:lnTo>
                      <a:pt x="104" y="256"/>
                    </a:lnTo>
                    <a:lnTo>
                      <a:pt x="112" y="248"/>
                    </a:lnTo>
                    <a:lnTo>
                      <a:pt x="120" y="224"/>
                    </a:lnTo>
                    <a:lnTo>
                      <a:pt x="128" y="216"/>
                    </a:lnTo>
                    <a:lnTo>
                      <a:pt x="128" y="208"/>
                    </a:lnTo>
                    <a:lnTo>
                      <a:pt x="128" y="184"/>
                    </a:lnTo>
                    <a:lnTo>
                      <a:pt x="128" y="176"/>
                    </a:lnTo>
                    <a:lnTo>
                      <a:pt x="120" y="160"/>
                    </a:lnTo>
                    <a:lnTo>
                      <a:pt x="112" y="152"/>
                    </a:lnTo>
                    <a:lnTo>
                      <a:pt x="112" y="144"/>
                    </a:lnTo>
                    <a:lnTo>
                      <a:pt x="120" y="144"/>
                    </a:lnTo>
                    <a:lnTo>
                      <a:pt x="128" y="144"/>
                    </a:lnTo>
                    <a:lnTo>
                      <a:pt x="120" y="136"/>
                    </a:lnTo>
                    <a:lnTo>
                      <a:pt x="104" y="120"/>
                    </a:lnTo>
                    <a:lnTo>
                      <a:pt x="96" y="120"/>
                    </a:lnTo>
                    <a:lnTo>
                      <a:pt x="80" y="112"/>
                    </a:lnTo>
                    <a:lnTo>
                      <a:pt x="72" y="104"/>
                    </a:lnTo>
                    <a:lnTo>
                      <a:pt x="64" y="104"/>
                    </a:lnTo>
                    <a:lnTo>
                      <a:pt x="48" y="96"/>
                    </a:lnTo>
                    <a:lnTo>
                      <a:pt x="32" y="88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8" y="80"/>
                    </a:lnTo>
                    <a:lnTo>
                      <a:pt x="16" y="80"/>
                    </a:lnTo>
                    <a:lnTo>
                      <a:pt x="8" y="64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32" y="56"/>
                    </a:lnTo>
                    <a:lnTo>
                      <a:pt x="40" y="56"/>
                    </a:lnTo>
                    <a:lnTo>
                      <a:pt x="64" y="56"/>
                    </a:lnTo>
                    <a:lnTo>
                      <a:pt x="64" y="48"/>
                    </a:lnTo>
                    <a:lnTo>
                      <a:pt x="56" y="40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16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80" y="24"/>
                    </a:lnTo>
                    <a:lnTo>
                      <a:pt x="128" y="24"/>
                    </a:lnTo>
                    <a:lnTo>
                      <a:pt x="160" y="24"/>
                    </a:lnTo>
                    <a:lnTo>
                      <a:pt x="176" y="24"/>
                    </a:lnTo>
                    <a:lnTo>
                      <a:pt x="224" y="24"/>
                    </a:lnTo>
                    <a:lnTo>
                      <a:pt x="232" y="32"/>
                    </a:lnTo>
                    <a:lnTo>
                      <a:pt x="272" y="24"/>
                    </a:lnTo>
                    <a:lnTo>
                      <a:pt x="280" y="16"/>
                    </a:lnTo>
                    <a:lnTo>
                      <a:pt x="288" y="16"/>
                    </a:lnTo>
                    <a:lnTo>
                      <a:pt x="288" y="24"/>
                    </a:lnTo>
                    <a:lnTo>
                      <a:pt x="288" y="32"/>
                    </a:lnTo>
                    <a:lnTo>
                      <a:pt x="336" y="80"/>
                    </a:lnTo>
                    <a:lnTo>
                      <a:pt x="336" y="72"/>
                    </a:lnTo>
                    <a:lnTo>
                      <a:pt x="352" y="80"/>
                    </a:lnTo>
                    <a:lnTo>
                      <a:pt x="344" y="88"/>
                    </a:lnTo>
                    <a:lnTo>
                      <a:pt x="352" y="104"/>
                    </a:lnTo>
                    <a:lnTo>
                      <a:pt x="368" y="120"/>
                    </a:lnTo>
                    <a:lnTo>
                      <a:pt x="384" y="128"/>
                    </a:lnTo>
                    <a:lnTo>
                      <a:pt x="384" y="136"/>
                    </a:lnTo>
                    <a:lnTo>
                      <a:pt x="376" y="136"/>
                    </a:lnTo>
                    <a:lnTo>
                      <a:pt x="368" y="128"/>
                    </a:lnTo>
                    <a:lnTo>
                      <a:pt x="352" y="128"/>
                    </a:lnTo>
                    <a:lnTo>
                      <a:pt x="352" y="136"/>
                    </a:lnTo>
                    <a:lnTo>
                      <a:pt x="368" y="144"/>
                    </a:lnTo>
                    <a:lnTo>
                      <a:pt x="368" y="152"/>
                    </a:lnTo>
                    <a:lnTo>
                      <a:pt x="344" y="168"/>
                    </a:lnTo>
                    <a:lnTo>
                      <a:pt x="328" y="168"/>
                    </a:lnTo>
                    <a:lnTo>
                      <a:pt x="320" y="152"/>
                    </a:lnTo>
                    <a:lnTo>
                      <a:pt x="304" y="152"/>
                    </a:lnTo>
                    <a:lnTo>
                      <a:pt x="304" y="160"/>
                    </a:lnTo>
                    <a:lnTo>
                      <a:pt x="296" y="168"/>
                    </a:lnTo>
                    <a:lnTo>
                      <a:pt x="280" y="136"/>
                    </a:lnTo>
                    <a:lnTo>
                      <a:pt x="272" y="128"/>
                    </a:lnTo>
                    <a:lnTo>
                      <a:pt x="264" y="112"/>
                    </a:lnTo>
                    <a:lnTo>
                      <a:pt x="264" y="104"/>
                    </a:lnTo>
                    <a:lnTo>
                      <a:pt x="240" y="104"/>
                    </a:lnTo>
                    <a:lnTo>
                      <a:pt x="232" y="112"/>
                    </a:lnTo>
                    <a:lnTo>
                      <a:pt x="240" y="112"/>
                    </a:lnTo>
                    <a:lnTo>
                      <a:pt x="256" y="128"/>
                    </a:lnTo>
                    <a:lnTo>
                      <a:pt x="264" y="144"/>
                    </a:lnTo>
                    <a:lnTo>
                      <a:pt x="272" y="152"/>
                    </a:lnTo>
                    <a:lnTo>
                      <a:pt x="272" y="176"/>
                    </a:lnTo>
                    <a:lnTo>
                      <a:pt x="256" y="192"/>
                    </a:lnTo>
                    <a:lnTo>
                      <a:pt x="256" y="200"/>
                    </a:lnTo>
                    <a:lnTo>
                      <a:pt x="256" y="208"/>
                    </a:lnTo>
                    <a:lnTo>
                      <a:pt x="248" y="216"/>
                    </a:lnTo>
                    <a:lnTo>
                      <a:pt x="248" y="224"/>
                    </a:lnTo>
                    <a:lnTo>
                      <a:pt x="248" y="232"/>
                    </a:lnTo>
                    <a:lnTo>
                      <a:pt x="256" y="272"/>
                    </a:lnTo>
                    <a:lnTo>
                      <a:pt x="256" y="304"/>
                    </a:lnTo>
                    <a:lnTo>
                      <a:pt x="216" y="336"/>
                    </a:lnTo>
                    <a:lnTo>
                      <a:pt x="216" y="352"/>
                    </a:lnTo>
                    <a:lnTo>
                      <a:pt x="216" y="376"/>
                    </a:lnTo>
                    <a:lnTo>
                      <a:pt x="208" y="3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Freeform 67"/>
              <p:cNvSpPr>
                <a:spLocks/>
              </p:cNvSpPr>
              <p:nvPr/>
            </p:nvSpPr>
            <p:spPr bwMode="auto">
              <a:xfrm>
                <a:off x="6173788" y="3632200"/>
                <a:ext cx="993775" cy="465138"/>
              </a:xfrm>
              <a:custGeom>
                <a:avLst/>
                <a:gdLst>
                  <a:gd name="T0" fmla="*/ 2147483647 w 584"/>
                  <a:gd name="T1" fmla="*/ 2147483647 h 296"/>
                  <a:gd name="T2" fmla="*/ 2147483647 w 584"/>
                  <a:gd name="T3" fmla="*/ 2147483647 h 296"/>
                  <a:gd name="T4" fmla="*/ 2147483647 w 584"/>
                  <a:gd name="T5" fmla="*/ 2147483647 h 296"/>
                  <a:gd name="T6" fmla="*/ 2147483647 w 584"/>
                  <a:gd name="T7" fmla="*/ 2147483647 h 296"/>
                  <a:gd name="T8" fmla="*/ 2147483647 w 584"/>
                  <a:gd name="T9" fmla="*/ 2147483647 h 296"/>
                  <a:gd name="T10" fmla="*/ 2147483647 w 584"/>
                  <a:gd name="T11" fmla="*/ 2147483647 h 296"/>
                  <a:gd name="T12" fmla="*/ 2147483647 w 584"/>
                  <a:gd name="T13" fmla="*/ 2147483647 h 296"/>
                  <a:gd name="T14" fmla="*/ 2147483647 w 584"/>
                  <a:gd name="T15" fmla="*/ 0 h 296"/>
                  <a:gd name="T16" fmla="*/ 2147483647 w 584"/>
                  <a:gd name="T17" fmla="*/ 0 h 296"/>
                  <a:gd name="T18" fmla="*/ 2147483647 w 584"/>
                  <a:gd name="T19" fmla="*/ 2147483647 h 296"/>
                  <a:gd name="T20" fmla="*/ 2147483647 w 584"/>
                  <a:gd name="T21" fmla="*/ 2147483647 h 296"/>
                  <a:gd name="T22" fmla="*/ 2147483647 w 584"/>
                  <a:gd name="T23" fmla="*/ 2147483647 h 296"/>
                  <a:gd name="T24" fmla="*/ 2147483647 w 584"/>
                  <a:gd name="T25" fmla="*/ 2147483647 h 296"/>
                  <a:gd name="T26" fmla="*/ 2147483647 w 584"/>
                  <a:gd name="T27" fmla="*/ 2147483647 h 296"/>
                  <a:gd name="T28" fmla="*/ 2147483647 w 584"/>
                  <a:gd name="T29" fmla="*/ 2147483647 h 296"/>
                  <a:gd name="T30" fmla="*/ 2147483647 w 584"/>
                  <a:gd name="T31" fmla="*/ 2147483647 h 296"/>
                  <a:gd name="T32" fmla="*/ 2147483647 w 584"/>
                  <a:gd name="T33" fmla="*/ 2147483647 h 296"/>
                  <a:gd name="T34" fmla="*/ 2147483647 w 584"/>
                  <a:gd name="T35" fmla="*/ 2147483647 h 296"/>
                  <a:gd name="T36" fmla="*/ 2147483647 w 584"/>
                  <a:gd name="T37" fmla="*/ 2147483647 h 296"/>
                  <a:gd name="T38" fmla="*/ 2147483647 w 584"/>
                  <a:gd name="T39" fmla="*/ 2147483647 h 296"/>
                  <a:gd name="T40" fmla="*/ 2147483647 w 584"/>
                  <a:gd name="T41" fmla="*/ 2147483647 h 296"/>
                  <a:gd name="T42" fmla="*/ 2147483647 w 584"/>
                  <a:gd name="T43" fmla="*/ 2147483647 h 296"/>
                  <a:gd name="T44" fmla="*/ 2147483647 w 584"/>
                  <a:gd name="T45" fmla="*/ 2147483647 h 296"/>
                  <a:gd name="T46" fmla="*/ 2147483647 w 584"/>
                  <a:gd name="T47" fmla="*/ 2147483647 h 296"/>
                  <a:gd name="T48" fmla="*/ 2147483647 w 584"/>
                  <a:gd name="T49" fmla="*/ 2147483647 h 296"/>
                  <a:gd name="T50" fmla="*/ 2147483647 w 584"/>
                  <a:gd name="T51" fmla="*/ 2147483647 h 296"/>
                  <a:gd name="T52" fmla="*/ 2147483647 w 584"/>
                  <a:gd name="T53" fmla="*/ 2147483647 h 296"/>
                  <a:gd name="T54" fmla="*/ 2147483647 w 584"/>
                  <a:gd name="T55" fmla="*/ 2147483647 h 296"/>
                  <a:gd name="T56" fmla="*/ 2147483647 w 584"/>
                  <a:gd name="T57" fmla="*/ 2147483647 h 296"/>
                  <a:gd name="T58" fmla="*/ 2147483647 w 584"/>
                  <a:gd name="T59" fmla="*/ 2147483647 h 296"/>
                  <a:gd name="T60" fmla="*/ 2147483647 w 584"/>
                  <a:gd name="T61" fmla="*/ 2147483647 h 296"/>
                  <a:gd name="T62" fmla="*/ 2147483647 w 584"/>
                  <a:gd name="T63" fmla="*/ 2147483647 h 296"/>
                  <a:gd name="T64" fmla="*/ 2147483647 w 584"/>
                  <a:gd name="T65" fmla="*/ 2147483647 h 296"/>
                  <a:gd name="T66" fmla="*/ 2147483647 w 584"/>
                  <a:gd name="T67" fmla="*/ 2147483647 h 296"/>
                  <a:gd name="T68" fmla="*/ 2147483647 w 584"/>
                  <a:gd name="T69" fmla="*/ 2147483647 h 296"/>
                  <a:gd name="T70" fmla="*/ 2147483647 w 584"/>
                  <a:gd name="T71" fmla="*/ 2147483647 h 296"/>
                  <a:gd name="T72" fmla="*/ 2147483647 w 584"/>
                  <a:gd name="T73" fmla="*/ 2147483647 h 296"/>
                  <a:gd name="T74" fmla="*/ 2147483647 w 584"/>
                  <a:gd name="T75" fmla="*/ 2147483647 h 296"/>
                  <a:gd name="T76" fmla="*/ 2147483647 w 584"/>
                  <a:gd name="T77" fmla="*/ 2147483647 h 296"/>
                  <a:gd name="T78" fmla="*/ 2147483647 w 584"/>
                  <a:gd name="T79" fmla="*/ 2147483647 h 296"/>
                  <a:gd name="T80" fmla="*/ 2147483647 w 584"/>
                  <a:gd name="T81" fmla="*/ 2147483647 h 296"/>
                  <a:gd name="T82" fmla="*/ 2147483647 w 584"/>
                  <a:gd name="T83" fmla="*/ 2147483647 h 296"/>
                  <a:gd name="T84" fmla="*/ 2147483647 w 584"/>
                  <a:gd name="T85" fmla="*/ 2147483647 h 296"/>
                  <a:gd name="T86" fmla="*/ 2147483647 w 584"/>
                  <a:gd name="T87" fmla="*/ 2147483647 h 296"/>
                  <a:gd name="T88" fmla="*/ 2147483647 w 584"/>
                  <a:gd name="T89" fmla="*/ 2147483647 h 296"/>
                  <a:gd name="T90" fmla="*/ 2147483647 w 584"/>
                  <a:gd name="T91" fmla="*/ 2147483647 h 296"/>
                  <a:gd name="T92" fmla="*/ 2147483647 w 584"/>
                  <a:gd name="T93" fmla="*/ 2147483647 h 296"/>
                  <a:gd name="T94" fmla="*/ 2147483647 w 584"/>
                  <a:gd name="T95" fmla="*/ 2147483647 h 296"/>
                  <a:gd name="T96" fmla="*/ 2147483647 w 584"/>
                  <a:gd name="T97" fmla="*/ 2147483647 h 2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84"/>
                  <a:gd name="T148" fmla="*/ 0 h 296"/>
                  <a:gd name="T149" fmla="*/ 584 w 584"/>
                  <a:gd name="T150" fmla="*/ 296 h 2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84" h="296">
                    <a:moveTo>
                      <a:pt x="520" y="40"/>
                    </a:moveTo>
                    <a:lnTo>
                      <a:pt x="512" y="32"/>
                    </a:lnTo>
                    <a:lnTo>
                      <a:pt x="504" y="32"/>
                    </a:lnTo>
                    <a:lnTo>
                      <a:pt x="504" y="24"/>
                    </a:lnTo>
                    <a:lnTo>
                      <a:pt x="496" y="16"/>
                    </a:lnTo>
                    <a:lnTo>
                      <a:pt x="488" y="16"/>
                    </a:lnTo>
                    <a:lnTo>
                      <a:pt x="480" y="32"/>
                    </a:lnTo>
                    <a:lnTo>
                      <a:pt x="472" y="32"/>
                    </a:lnTo>
                    <a:lnTo>
                      <a:pt x="456" y="32"/>
                    </a:lnTo>
                    <a:lnTo>
                      <a:pt x="448" y="24"/>
                    </a:lnTo>
                    <a:lnTo>
                      <a:pt x="440" y="24"/>
                    </a:lnTo>
                    <a:lnTo>
                      <a:pt x="440" y="32"/>
                    </a:lnTo>
                    <a:lnTo>
                      <a:pt x="432" y="32"/>
                    </a:lnTo>
                    <a:lnTo>
                      <a:pt x="416" y="24"/>
                    </a:lnTo>
                    <a:lnTo>
                      <a:pt x="392" y="24"/>
                    </a:lnTo>
                    <a:lnTo>
                      <a:pt x="392" y="16"/>
                    </a:lnTo>
                    <a:lnTo>
                      <a:pt x="384" y="0"/>
                    </a:lnTo>
                    <a:lnTo>
                      <a:pt x="360" y="0"/>
                    </a:lnTo>
                    <a:lnTo>
                      <a:pt x="344" y="0"/>
                    </a:lnTo>
                    <a:lnTo>
                      <a:pt x="336" y="8"/>
                    </a:lnTo>
                    <a:lnTo>
                      <a:pt x="336" y="16"/>
                    </a:lnTo>
                    <a:lnTo>
                      <a:pt x="344" y="24"/>
                    </a:lnTo>
                    <a:lnTo>
                      <a:pt x="344" y="32"/>
                    </a:lnTo>
                    <a:lnTo>
                      <a:pt x="328" y="32"/>
                    </a:lnTo>
                    <a:lnTo>
                      <a:pt x="320" y="40"/>
                    </a:lnTo>
                    <a:lnTo>
                      <a:pt x="312" y="40"/>
                    </a:lnTo>
                    <a:lnTo>
                      <a:pt x="296" y="40"/>
                    </a:lnTo>
                    <a:lnTo>
                      <a:pt x="296" y="56"/>
                    </a:lnTo>
                    <a:lnTo>
                      <a:pt x="304" y="56"/>
                    </a:lnTo>
                    <a:lnTo>
                      <a:pt x="304" y="64"/>
                    </a:lnTo>
                    <a:lnTo>
                      <a:pt x="296" y="72"/>
                    </a:lnTo>
                    <a:lnTo>
                      <a:pt x="288" y="88"/>
                    </a:lnTo>
                    <a:lnTo>
                      <a:pt x="280" y="88"/>
                    </a:lnTo>
                    <a:lnTo>
                      <a:pt x="272" y="88"/>
                    </a:lnTo>
                    <a:lnTo>
                      <a:pt x="272" y="112"/>
                    </a:lnTo>
                    <a:lnTo>
                      <a:pt x="264" y="120"/>
                    </a:lnTo>
                    <a:lnTo>
                      <a:pt x="248" y="120"/>
                    </a:lnTo>
                    <a:lnTo>
                      <a:pt x="240" y="112"/>
                    </a:lnTo>
                    <a:lnTo>
                      <a:pt x="240" y="104"/>
                    </a:lnTo>
                    <a:lnTo>
                      <a:pt x="232" y="104"/>
                    </a:lnTo>
                    <a:lnTo>
                      <a:pt x="224" y="128"/>
                    </a:lnTo>
                    <a:lnTo>
                      <a:pt x="224" y="144"/>
                    </a:lnTo>
                    <a:lnTo>
                      <a:pt x="216" y="144"/>
                    </a:lnTo>
                    <a:lnTo>
                      <a:pt x="208" y="136"/>
                    </a:lnTo>
                    <a:lnTo>
                      <a:pt x="208" y="128"/>
                    </a:lnTo>
                    <a:lnTo>
                      <a:pt x="200" y="128"/>
                    </a:lnTo>
                    <a:lnTo>
                      <a:pt x="184" y="144"/>
                    </a:lnTo>
                    <a:lnTo>
                      <a:pt x="184" y="152"/>
                    </a:lnTo>
                    <a:lnTo>
                      <a:pt x="176" y="152"/>
                    </a:lnTo>
                    <a:lnTo>
                      <a:pt x="160" y="136"/>
                    </a:lnTo>
                    <a:lnTo>
                      <a:pt x="152" y="136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44"/>
                    </a:lnTo>
                    <a:lnTo>
                      <a:pt x="144" y="152"/>
                    </a:lnTo>
                    <a:lnTo>
                      <a:pt x="136" y="152"/>
                    </a:lnTo>
                    <a:lnTo>
                      <a:pt x="128" y="144"/>
                    </a:lnTo>
                    <a:lnTo>
                      <a:pt x="120" y="144"/>
                    </a:lnTo>
                    <a:lnTo>
                      <a:pt x="112" y="144"/>
                    </a:lnTo>
                    <a:lnTo>
                      <a:pt x="112" y="152"/>
                    </a:lnTo>
                    <a:lnTo>
                      <a:pt x="112" y="160"/>
                    </a:lnTo>
                    <a:lnTo>
                      <a:pt x="104" y="160"/>
                    </a:lnTo>
                    <a:lnTo>
                      <a:pt x="112" y="160"/>
                    </a:lnTo>
                    <a:lnTo>
                      <a:pt x="104" y="168"/>
                    </a:lnTo>
                    <a:lnTo>
                      <a:pt x="96" y="176"/>
                    </a:lnTo>
                    <a:lnTo>
                      <a:pt x="104" y="184"/>
                    </a:lnTo>
                    <a:lnTo>
                      <a:pt x="104" y="192"/>
                    </a:lnTo>
                    <a:lnTo>
                      <a:pt x="88" y="192"/>
                    </a:lnTo>
                    <a:lnTo>
                      <a:pt x="72" y="200"/>
                    </a:lnTo>
                    <a:lnTo>
                      <a:pt x="72" y="216"/>
                    </a:lnTo>
                    <a:lnTo>
                      <a:pt x="80" y="224"/>
                    </a:lnTo>
                    <a:lnTo>
                      <a:pt x="80" y="232"/>
                    </a:lnTo>
                    <a:lnTo>
                      <a:pt x="72" y="232"/>
                    </a:lnTo>
                    <a:lnTo>
                      <a:pt x="48" y="224"/>
                    </a:lnTo>
                    <a:lnTo>
                      <a:pt x="32" y="224"/>
                    </a:lnTo>
                    <a:lnTo>
                      <a:pt x="24" y="232"/>
                    </a:lnTo>
                    <a:lnTo>
                      <a:pt x="16" y="240"/>
                    </a:lnTo>
                    <a:lnTo>
                      <a:pt x="24" y="248"/>
                    </a:lnTo>
                    <a:lnTo>
                      <a:pt x="32" y="256"/>
                    </a:lnTo>
                    <a:lnTo>
                      <a:pt x="24" y="256"/>
                    </a:lnTo>
                    <a:lnTo>
                      <a:pt x="24" y="288"/>
                    </a:lnTo>
                    <a:lnTo>
                      <a:pt x="16" y="288"/>
                    </a:lnTo>
                    <a:lnTo>
                      <a:pt x="0" y="296"/>
                    </a:lnTo>
                    <a:lnTo>
                      <a:pt x="120" y="288"/>
                    </a:lnTo>
                    <a:lnTo>
                      <a:pt x="112" y="272"/>
                    </a:lnTo>
                    <a:lnTo>
                      <a:pt x="120" y="272"/>
                    </a:lnTo>
                    <a:lnTo>
                      <a:pt x="136" y="272"/>
                    </a:lnTo>
                    <a:lnTo>
                      <a:pt x="144" y="272"/>
                    </a:lnTo>
                    <a:lnTo>
                      <a:pt x="448" y="248"/>
                    </a:lnTo>
                    <a:lnTo>
                      <a:pt x="464" y="240"/>
                    </a:lnTo>
                    <a:lnTo>
                      <a:pt x="482" y="234"/>
                    </a:lnTo>
                    <a:lnTo>
                      <a:pt x="504" y="216"/>
                    </a:lnTo>
                    <a:lnTo>
                      <a:pt x="504" y="208"/>
                    </a:lnTo>
                    <a:lnTo>
                      <a:pt x="520" y="208"/>
                    </a:lnTo>
                    <a:lnTo>
                      <a:pt x="526" y="194"/>
                    </a:lnTo>
                    <a:lnTo>
                      <a:pt x="536" y="184"/>
                    </a:lnTo>
                    <a:lnTo>
                      <a:pt x="546" y="170"/>
                    </a:lnTo>
                    <a:lnTo>
                      <a:pt x="560" y="160"/>
                    </a:lnTo>
                    <a:lnTo>
                      <a:pt x="568" y="152"/>
                    </a:lnTo>
                    <a:lnTo>
                      <a:pt x="568" y="144"/>
                    </a:lnTo>
                    <a:lnTo>
                      <a:pt x="568" y="152"/>
                    </a:lnTo>
                    <a:lnTo>
                      <a:pt x="584" y="128"/>
                    </a:lnTo>
                    <a:lnTo>
                      <a:pt x="576" y="128"/>
                    </a:lnTo>
                    <a:lnTo>
                      <a:pt x="568" y="120"/>
                    </a:lnTo>
                    <a:lnTo>
                      <a:pt x="560" y="120"/>
                    </a:lnTo>
                    <a:lnTo>
                      <a:pt x="552" y="112"/>
                    </a:lnTo>
                    <a:lnTo>
                      <a:pt x="536" y="88"/>
                    </a:lnTo>
                    <a:lnTo>
                      <a:pt x="528" y="72"/>
                    </a:lnTo>
                    <a:lnTo>
                      <a:pt x="528" y="64"/>
                    </a:lnTo>
                    <a:lnTo>
                      <a:pt x="528" y="56"/>
                    </a:lnTo>
                    <a:lnTo>
                      <a:pt x="520" y="48"/>
                    </a:lnTo>
                    <a:lnTo>
                      <a:pt x="520" y="40"/>
                    </a:lnTo>
                    <a:lnTo>
                      <a:pt x="528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Freeform 68"/>
              <p:cNvSpPr>
                <a:spLocks/>
              </p:cNvSpPr>
              <p:nvPr/>
            </p:nvSpPr>
            <p:spPr bwMode="auto">
              <a:xfrm>
                <a:off x="7058025" y="3321050"/>
                <a:ext cx="628650" cy="561975"/>
              </a:xfrm>
              <a:custGeom>
                <a:avLst/>
                <a:gdLst>
                  <a:gd name="T0" fmla="*/ 2147483647 w 368"/>
                  <a:gd name="T1" fmla="*/ 2147483647 h 360"/>
                  <a:gd name="T2" fmla="*/ 2147483647 w 368"/>
                  <a:gd name="T3" fmla="*/ 2147483647 h 360"/>
                  <a:gd name="T4" fmla="*/ 2147483647 w 368"/>
                  <a:gd name="T5" fmla="*/ 2147483647 h 360"/>
                  <a:gd name="T6" fmla="*/ 0 w 368"/>
                  <a:gd name="T7" fmla="*/ 2147483647 h 360"/>
                  <a:gd name="T8" fmla="*/ 0 w 368"/>
                  <a:gd name="T9" fmla="*/ 2147483647 h 360"/>
                  <a:gd name="T10" fmla="*/ 2147483647 w 368"/>
                  <a:gd name="T11" fmla="*/ 2147483647 h 360"/>
                  <a:gd name="T12" fmla="*/ 2147483647 w 368"/>
                  <a:gd name="T13" fmla="*/ 2147483647 h 360"/>
                  <a:gd name="T14" fmla="*/ 2147483647 w 368"/>
                  <a:gd name="T15" fmla="*/ 2147483647 h 360"/>
                  <a:gd name="T16" fmla="*/ 2147483647 w 368"/>
                  <a:gd name="T17" fmla="*/ 2147483647 h 360"/>
                  <a:gd name="T18" fmla="*/ 2147483647 w 368"/>
                  <a:gd name="T19" fmla="*/ 2147483647 h 360"/>
                  <a:gd name="T20" fmla="*/ 2147483647 w 368"/>
                  <a:gd name="T21" fmla="*/ 2147483647 h 360"/>
                  <a:gd name="T22" fmla="*/ 2147483647 w 368"/>
                  <a:gd name="T23" fmla="*/ 2147483647 h 360"/>
                  <a:gd name="T24" fmla="*/ 2147483647 w 368"/>
                  <a:gd name="T25" fmla="*/ 2147483647 h 360"/>
                  <a:gd name="T26" fmla="*/ 2147483647 w 368"/>
                  <a:gd name="T27" fmla="*/ 2147483647 h 360"/>
                  <a:gd name="T28" fmla="*/ 2147483647 w 368"/>
                  <a:gd name="T29" fmla="*/ 2147483647 h 360"/>
                  <a:gd name="T30" fmla="*/ 2147483647 w 368"/>
                  <a:gd name="T31" fmla="*/ 0 h 360"/>
                  <a:gd name="T32" fmla="*/ 2147483647 w 368"/>
                  <a:gd name="T33" fmla="*/ 0 h 360"/>
                  <a:gd name="T34" fmla="*/ 2147483647 w 368"/>
                  <a:gd name="T35" fmla="*/ 2147483647 h 360"/>
                  <a:gd name="T36" fmla="*/ 2147483647 w 368"/>
                  <a:gd name="T37" fmla="*/ 2147483647 h 360"/>
                  <a:gd name="T38" fmla="*/ 2147483647 w 368"/>
                  <a:gd name="T39" fmla="*/ 2147483647 h 360"/>
                  <a:gd name="T40" fmla="*/ 2147483647 w 368"/>
                  <a:gd name="T41" fmla="*/ 2147483647 h 360"/>
                  <a:gd name="T42" fmla="*/ 2147483647 w 368"/>
                  <a:gd name="T43" fmla="*/ 2147483647 h 360"/>
                  <a:gd name="T44" fmla="*/ 2147483647 w 368"/>
                  <a:gd name="T45" fmla="*/ 2147483647 h 360"/>
                  <a:gd name="T46" fmla="*/ 2147483647 w 368"/>
                  <a:gd name="T47" fmla="*/ 2147483647 h 360"/>
                  <a:gd name="T48" fmla="*/ 2147483647 w 368"/>
                  <a:gd name="T49" fmla="*/ 2147483647 h 360"/>
                  <a:gd name="T50" fmla="*/ 2147483647 w 368"/>
                  <a:gd name="T51" fmla="*/ 2147483647 h 360"/>
                  <a:gd name="T52" fmla="*/ 2147483647 w 368"/>
                  <a:gd name="T53" fmla="*/ 2147483647 h 360"/>
                  <a:gd name="T54" fmla="*/ 2147483647 w 368"/>
                  <a:gd name="T55" fmla="*/ 2147483647 h 360"/>
                  <a:gd name="T56" fmla="*/ 2147483647 w 368"/>
                  <a:gd name="T57" fmla="*/ 2147483647 h 360"/>
                  <a:gd name="T58" fmla="*/ 2147483647 w 368"/>
                  <a:gd name="T59" fmla="*/ 2147483647 h 360"/>
                  <a:gd name="T60" fmla="*/ 2147483647 w 368"/>
                  <a:gd name="T61" fmla="*/ 2147483647 h 360"/>
                  <a:gd name="T62" fmla="*/ 2147483647 w 368"/>
                  <a:gd name="T63" fmla="*/ 2147483647 h 360"/>
                  <a:gd name="T64" fmla="*/ 2147483647 w 368"/>
                  <a:gd name="T65" fmla="*/ 2147483647 h 360"/>
                  <a:gd name="T66" fmla="*/ 2147483647 w 368"/>
                  <a:gd name="T67" fmla="*/ 2147483647 h 360"/>
                  <a:gd name="T68" fmla="*/ 2147483647 w 368"/>
                  <a:gd name="T69" fmla="*/ 2147483647 h 360"/>
                  <a:gd name="T70" fmla="*/ 2147483647 w 368"/>
                  <a:gd name="T71" fmla="*/ 2147483647 h 360"/>
                  <a:gd name="T72" fmla="*/ 2147483647 w 368"/>
                  <a:gd name="T73" fmla="*/ 2147483647 h 360"/>
                  <a:gd name="T74" fmla="*/ 2147483647 w 368"/>
                  <a:gd name="T75" fmla="*/ 2147483647 h 360"/>
                  <a:gd name="T76" fmla="*/ 2147483647 w 368"/>
                  <a:gd name="T77" fmla="*/ 2147483647 h 360"/>
                  <a:gd name="T78" fmla="*/ 2147483647 w 368"/>
                  <a:gd name="T79" fmla="*/ 2147483647 h 360"/>
                  <a:gd name="T80" fmla="*/ 2147483647 w 368"/>
                  <a:gd name="T81" fmla="*/ 2147483647 h 360"/>
                  <a:gd name="T82" fmla="*/ 2147483647 w 368"/>
                  <a:gd name="T83" fmla="*/ 2147483647 h 360"/>
                  <a:gd name="T84" fmla="*/ 2147483647 w 368"/>
                  <a:gd name="T85" fmla="*/ 2147483647 h 360"/>
                  <a:gd name="T86" fmla="*/ 2147483647 w 368"/>
                  <a:gd name="T87" fmla="*/ 2147483647 h 360"/>
                  <a:gd name="T88" fmla="*/ 2147483647 w 368"/>
                  <a:gd name="T89" fmla="*/ 2147483647 h 360"/>
                  <a:gd name="T90" fmla="*/ 2147483647 w 368"/>
                  <a:gd name="T91" fmla="*/ 2147483647 h 360"/>
                  <a:gd name="T92" fmla="*/ 2147483647 w 368"/>
                  <a:gd name="T93" fmla="*/ 2147483647 h 360"/>
                  <a:gd name="T94" fmla="*/ 2147483647 w 368"/>
                  <a:gd name="T95" fmla="*/ 2147483647 h 360"/>
                  <a:gd name="T96" fmla="*/ 2147483647 w 368"/>
                  <a:gd name="T97" fmla="*/ 2147483647 h 360"/>
                  <a:gd name="T98" fmla="*/ 2147483647 w 368"/>
                  <a:gd name="T99" fmla="*/ 2147483647 h 360"/>
                  <a:gd name="T100" fmla="*/ 2147483647 w 368"/>
                  <a:gd name="T101" fmla="*/ 2147483647 h 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8"/>
                  <a:gd name="T154" fmla="*/ 0 h 360"/>
                  <a:gd name="T155" fmla="*/ 368 w 368"/>
                  <a:gd name="T156" fmla="*/ 360 h 3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8" h="360">
                    <a:moveTo>
                      <a:pt x="56" y="328"/>
                    </a:moveTo>
                    <a:lnTo>
                      <a:pt x="56" y="328"/>
                    </a:lnTo>
                    <a:lnTo>
                      <a:pt x="48" y="320"/>
                    </a:lnTo>
                    <a:lnTo>
                      <a:pt x="40" y="320"/>
                    </a:lnTo>
                    <a:lnTo>
                      <a:pt x="32" y="312"/>
                    </a:lnTo>
                    <a:lnTo>
                      <a:pt x="16" y="288"/>
                    </a:lnTo>
                    <a:lnTo>
                      <a:pt x="8" y="272"/>
                    </a:lnTo>
                    <a:lnTo>
                      <a:pt x="8" y="264"/>
                    </a:lnTo>
                    <a:lnTo>
                      <a:pt x="8" y="256"/>
                    </a:lnTo>
                    <a:lnTo>
                      <a:pt x="0" y="248"/>
                    </a:lnTo>
                    <a:lnTo>
                      <a:pt x="0" y="240"/>
                    </a:lnTo>
                    <a:lnTo>
                      <a:pt x="8" y="240"/>
                    </a:lnTo>
                    <a:lnTo>
                      <a:pt x="16" y="240"/>
                    </a:lnTo>
                    <a:lnTo>
                      <a:pt x="24" y="224"/>
                    </a:lnTo>
                    <a:lnTo>
                      <a:pt x="32" y="224"/>
                    </a:lnTo>
                    <a:lnTo>
                      <a:pt x="32" y="208"/>
                    </a:lnTo>
                    <a:lnTo>
                      <a:pt x="32" y="200"/>
                    </a:lnTo>
                    <a:lnTo>
                      <a:pt x="32" y="192"/>
                    </a:lnTo>
                    <a:lnTo>
                      <a:pt x="32" y="176"/>
                    </a:lnTo>
                    <a:lnTo>
                      <a:pt x="48" y="176"/>
                    </a:lnTo>
                    <a:lnTo>
                      <a:pt x="48" y="192"/>
                    </a:lnTo>
                    <a:lnTo>
                      <a:pt x="56" y="192"/>
                    </a:lnTo>
                    <a:lnTo>
                      <a:pt x="56" y="176"/>
                    </a:lnTo>
                    <a:lnTo>
                      <a:pt x="64" y="152"/>
                    </a:lnTo>
                    <a:lnTo>
                      <a:pt x="80" y="136"/>
                    </a:lnTo>
                    <a:lnTo>
                      <a:pt x="88" y="136"/>
                    </a:lnTo>
                    <a:lnTo>
                      <a:pt x="96" y="128"/>
                    </a:lnTo>
                    <a:lnTo>
                      <a:pt x="112" y="112"/>
                    </a:lnTo>
                    <a:lnTo>
                      <a:pt x="120" y="104"/>
                    </a:lnTo>
                    <a:lnTo>
                      <a:pt x="120" y="88"/>
                    </a:lnTo>
                    <a:lnTo>
                      <a:pt x="120" y="80"/>
                    </a:lnTo>
                    <a:lnTo>
                      <a:pt x="120" y="40"/>
                    </a:lnTo>
                    <a:lnTo>
                      <a:pt x="128" y="40"/>
                    </a:lnTo>
                    <a:lnTo>
                      <a:pt x="128" y="24"/>
                    </a:lnTo>
                    <a:lnTo>
                      <a:pt x="120" y="8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44" y="88"/>
                    </a:lnTo>
                    <a:lnTo>
                      <a:pt x="224" y="72"/>
                    </a:lnTo>
                    <a:lnTo>
                      <a:pt x="232" y="120"/>
                    </a:lnTo>
                    <a:lnTo>
                      <a:pt x="256" y="96"/>
                    </a:lnTo>
                    <a:lnTo>
                      <a:pt x="264" y="96"/>
                    </a:lnTo>
                    <a:lnTo>
                      <a:pt x="272" y="88"/>
                    </a:lnTo>
                    <a:lnTo>
                      <a:pt x="280" y="80"/>
                    </a:lnTo>
                    <a:lnTo>
                      <a:pt x="296" y="80"/>
                    </a:lnTo>
                    <a:lnTo>
                      <a:pt x="304" y="80"/>
                    </a:lnTo>
                    <a:lnTo>
                      <a:pt x="312" y="64"/>
                    </a:lnTo>
                    <a:lnTo>
                      <a:pt x="328" y="64"/>
                    </a:lnTo>
                    <a:lnTo>
                      <a:pt x="336" y="64"/>
                    </a:lnTo>
                    <a:lnTo>
                      <a:pt x="344" y="64"/>
                    </a:lnTo>
                    <a:lnTo>
                      <a:pt x="352" y="64"/>
                    </a:lnTo>
                    <a:lnTo>
                      <a:pt x="352" y="72"/>
                    </a:lnTo>
                    <a:lnTo>
                      <a:pt x="368" y="88"/>
                    </a:lnTo>
                    <a:lnTo>
                      <a:pt x="368" y="96"/>
                    </a:lnTo>
                    <a:lnTo>
                      <a:pt x="360" y="96"/>
                    </a:lnTo>
                    <a:lnTo>
                      <a:pt x="360" y="104"/>
                    </a:lnTo>
                    <a:lnTo>
                      <a:pt x="352" y="104"/>
                    </a:lnTo>
                    <a:lnTo>
                      <a:pt x="328" y="96"/>
                    </a:lnTo>
                    <a:lnTo>
                      <a:pt x="320" y="96"/>
                    </a:lnTo>
                    <a:lnTo>
                      <a:pt x="312" y="88"/>
                    </a:lnTo>
                    <a:lnTo>
                      <a:pt x="312" y="112"/>
                    </a:lnTo>
                    <a:lnTo>
                      <a:pt x="304" y="120"/>
                    </a:lnTo>
                    <a:lnTo>
                      <a:pt x="304" y="128"/>
                    </a:lnTo>
                    <a:lnTo>
                      <a:pt x="296" y="144"/>
                    </a:lnTo>
                    <a:lnTo>
                      <a:pt x="288" y="144"/>
                    </a:lnTo>
                    <a:lnTo>
                      <a:pt x="288" y="152"/>
                    </a:lnTo>
                    <a:lnTo>
                      <a:pt x="288" y="160"/>
                    </a:lnTo>
                    <a:lnTo>
                      <a:pt x="280" y="160"/>
                    </a:lnTo>
                    <a:lnTo>
                      <a:pt x="272" y="160"/>
                    </a:lnTo>
                    <a:lnTo>
                      <a:pt x="264" y="160"/>
                    </a:lnTo>
                    <a:lnTo>
                      <a:pt x="264" y="176"/>
                    </a:lnTo>
                    <a:lnTo>
                      <a:pt x="264" y="184"/>
                    </a:lnTo>
                    <a:lnTo>
                      <a:pt x="264" y="192"/>
                    </a:lnTo>
                    <a:lnTo>
                      <a:pt x="264" y="200"/>
                    </a:lnTo>
                    <a:lnTo>
                      <a:pt x="248" y="200"/>
                    </a:lnTo>
                    <a:lnTo>
                      <a:pt x="232" y="192"/>
                    </a:lnTo>
                    <a:lnTo>
                      <a:pt x="224" y="192"/>
                    </a:lnTo>
                    <a:lnTo>
                      <a:pt x="224" y="200"/>
                    </a:lnTo>
                    <a:lnTo>
                      <a:pt x="224" y="208"/>
                    </a:lnTo>
                    <a:lnTo>
                      <a:pt x="224" y="216"/>
                    </a:lnTo>
                    <a:lnTo>
                      <a:pt x="224" y="224"/>
                    </a:lnTo>
                    <a:lnTo>
                      <a:pt x="216" y="232"/>
                    </a:lnTo>
                    <a:lnTo>
                      <a:pt x="216" y="240"/>
                    </a:lnTo>
                    <a:lnTo>
                      <a:pt x="216" y="256"/>
                    </a:lnTo>
                    <a:lnTo>
                      <a:pt x="208" y="264"/>
                    </a:lnTo>
                    <a:lnTo>
                      <a:pt x="200" y="280"/>
                    </a:lnTo>
                    <a:lnTo>
                      <a:pt x="200" y="288"/>
                    </a:lnTo>
                    <a:lnTo>
                      <a:pt x="200" y="296"/>
                    </a:lnTo>
                    <a:lnTo>
                      <a:pt x="192" y="304"/>
                    </a:lnTo>
                    <a:lnTo>
                      <a:pt x="200" y="312"/>
                    </a:lnTo>
                    <a:lnTo>
                      <a:pt x="184" y="320"/>
                    </a:lnTo>
                    <a:lnTo>
                      <a:pt x="168" y="320"/>
                    </a:lnTo>
                    <a:lnTo>
                      <a:pt x="168" y="328"/>
                    </a:lnTo>
                    <a:lnTo>
                      <a:pt x="160" y="328"/>
                    </a:lnTo>
                    <a:lnTo>
                      <a:pt x="152" y="328"/>
                    </a:lnTo>
                    <a:lnTo>
                      <a:pt x="152" y="336"/>
                    </a:lnTo>
                    <a:lnTo>
                      <a:pt x="144" y="344"/>
                    </a:lnTo>
                    <a:lnTo>
                      <a:pt x="136" y="344"/>
                    </a:lnTo>
                    <a:lnTo>
                      <a:pt x="128" y="344"/>
                    </a:lnTo>
                    <a:lnTo>
                      <a:pt x="120" y="344"/>
                    </a:lnTo>
                    <a:lnTo>
                      <a:pt x="112" y="344"/>
                    </a:lnTo>
                    <a:lnTo>
                      <a:pt x="104" y="360"/>
                    </a:lnTo>
                    <a:lnTo>
                      <a:pt x="96" y="360"/>
                    </a:lnTo>
                    <a:lnTo>
                      <a:pt x="88" y="352"/>
                    </a:lnTo>
                    <a:lnTo>
                      <a:pt x="72" y="352"/>
                    </a:lnTo>
                    <a:lnTo>
                      <a:pt x="64" y="336"/>
                    </a:lnTo>
                    <a:lnTo>
                      <a:pt x="64" y="328"/>
                    </a:lnTo>
                    <a:lnTo>
                      <a:pt x="56" y="328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Freeform 69"/>
              <p:cNvSpPr>
                <a:spLocks/>
              </p:cNvSpPr>
              <p:nvPr/>
            </p:nvSpPr>
            <p:spPr bwMode="auto">
              <a:xfrm>
                <a:off x="8175625" y="2366963"/>
                <a:ext cx="233363" cy="427037"/>
              </a:xfrm>
              <a:custGeom>
                <a:avLst/>
                <a:gdLst>
                  <a:gd name="T0" fmla="*/ 2147483647 w 136"/>
                  <a:gd name="T1" fmla="*/ 2147483647 h 272"/>
                  <a:gd name="T2" fmla="*/ 2147483647 w 136"/>
                  <a:gd name="T3" fmla="*/ 2147483647 h 272"/>
                  <a:gd name="T4" fmla="*/ 2147483647 w 136"/>
                  <a:gd name="T5" fmla="*/ 2147483647 h 272"/>
                  <a:gd name="T6" fmla="*/ 2147483647 w 136"/>
                  <a:gd name="T7" fmla="*/ 2147483647 h 272"/>
                  <a:gd name="T8" fmla="*/ 2147483647 w 136"/>
                  <a:gd name="T9" fmla="*/ 2147483647 h 272"/>
                  <a:gd name="T10" fmla="*/ 2147483647 w 136"/>
                  <a:gd name="T11" fmla="*/ 2147483647 h 272"/>
                  <a:gd name="T12" fmla="*/ 2147483647 w 136"/>
                  <a:gd name="T13" fmla="*/ 2147483647 h 272"/>
                  <a:gd name="T14" fmla="*/ 2147483647 w 136"/>
                  <a:gd name="T15" fmla="*/ 2147483647 h 272"/>
                  <a:gd name="T16" fmla="*/ 2147483647 w 136"/>
                  <a:gd name="T17" fmla="*/ 0 h 272"/>
                  <a:gd name="T18" fmla="*/ 2147483647 w 136"/>
                  <a:gd name="T19" fmla="*/ 0 h 272"/>
                  <a:gd name="T20" fmla="*/ 2147483647 w 136"/>
                  <a:gd name="T21" fmla="*/ 2147483647 h 272"/>
                  <a:gd name="T22" fmla="*/ 2147483647 w 136"/>
                  <a:gd name="T23" fmla="*/ 2147483647 h 272"/>
                  <a:gd name="T24" fmla="*/ 2147483647 w 136"/>
                  <a:gd name="T25" fmla="*/ 2147483647 h 272"/>
                  <a:gd name="T26" fmla="*/ 2147483647 w 136"/>
                  <a:gd name="T27" fmla="*/ 2147483647 h 272"/>
                  <a:gd name="T28" fmla="*/ 2147483647 w 136"/>
                  <a:gd name="T29" fmla="*/ 2147483647 h 272"/>
                  <a:gd name="T30" fmla="*/ 2147483647 w 136"/>
                  <a:gd name="T31" fmla="*/ 2147483647 h 272"/>
                  <a:gd name="T32" fmla="*/ 2147483647 w 136"/>
                  <a:gd name="T33" fmla="*/ 2147483647 h 272"/>
                  <a:gd name="T34" fmla="*/ 2147483647 w 136"/>
                  <a:gd name="T35" fmla="*/ 2147483647 h 272"/>
                  <a:gd name="T36" fmla="*/ 2147483647 w 136"/>
                  <a:gd name="T37" fmla="*/ 2147483647 h 272"/>
                  <a:gd name="T38" fmla="*/ 2147483647 w 136"/>
                  <a:gd name="T39" fmla="*/ 2147483647 h 272"/>
                  <a:gd name="T40" fmla="*/ 2147483647 w 136"/>
                  <a:gd name="T41" fmla="*/ 2147483647 h 272"/>
                  <a:gd name="T42" fmla="*/ 2147483647 w 136"/>
                  <a:gd name="T43" fmla="*/ 2147483647 h 272"/>
                  <a:gd name="T44" fmla="*/ 2147483647 w 136"/>
                  <a:gd name="T45" fmla="*/ 2147483647 h 272"/>
                  <a:gd name="T46" fmla="*/ 2147483647 w 136"/>
                  <a:gd name="T47" fmla="*/ 2147483647 h 272"/>
                  <a:gd name="T48" fmla="*/ 2147483647 w 136"/>
                  <a:gd name="T49" fmla="*/ 2147483647 h 272"/>
                  <a:gd name="T50" fmla="*/ 2147483647 w 136"/>
                  <a:gd name="T51" fmla="*/ 2147483647 h 272"/>
                  <a:gd name="T52" fmla="*/ 0 w 136"/>
                  <a:gd name="T53" fmla="*/ 2147483647 h 272"/>
                  <a:gd name="T54" fmla="*/ 2147483647 w 136"/>
                  <a:gd name="T55" fmla="*/ 2147483647 h 272"/>
                  <a:gd name="T56" fmla="*/ 2147483647 w 136"/>
                  <a:gd name="T57" fmla="*/ 2147483647 h 272"/>
                  <a:gd name="T58" fmla="*/ 2147483647 w 136"/>
                  <a:gd name="T59" fmla="*/ 2147483647 h 272"/>
                  <a:gd name="T60" fmla="*/ 2147483647 w 136"/>
                  <a:gd name="T61" fmla="*/ 2147483647 h 272"/>
                  <a:gd name="T62" fmla="*/ 2147483647 w 136"/>
                  <a:gd name="T63" fmla="*/ 2147483647 h 272"/>
                  <a:gd name="T64" fmla="*/ 2147483647 w 136"/>
                  <a:gd name="T65" fmla="*/ 2147483647 h 2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272"/>
                  <a:gd name="T101" fmla="*/ 136 w 136"/>
                  <a:gd name="T102" fmla="*/ 272 h 2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272">
                    <a:moveTo>
                      <a:pt x="104" y="248"/>
                    </a:moveTo>
                    <a:lnTo>
                      <a:pt x="104" y="240"/>
                    </a:lnTo>
                    <a:lnTo>
                      <a:pt x="112" y="232"/>
                    </a:lnTo>
                    <a:lnTo>
                      <a:pt x="128" y="232"/>
                    </a:lnTo>
                    <a:lnTo>
                      <a:pt x="128" y="224"/>
                    </a:lnTo>
                    <a:lnTo>
                      <a:pt x="136" y="216"/>
                    </a:lnTo>
                    <a:lnTo>
                      <a:pt x="136" y="208"/>
                    </a:lnTo>
                    <a:lnTo>
                      <a:pt x="128" y="208"/>
                    </a:lnTo>
                    <a:lnTo>
                      <a:pt x="128" y="200"/>
                    </a:lnTo>
                    <a:lnTo>
                      <a:pt x="128" y="192"/>
                    </a:lnTo>
                    <a:lnTo>
                      <a:pt x="120" y="184"/>
                    </a:lnTo>
                    <a:lnTo>
                      <a:pt x="112" y="184"/>
                    </a:lnTo>
                    <a:lnTo>
                      <a:pt x="104" y="176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32" y="88"/>
                    </a:lnTo>
                    <a:lnTo>
                      <a:pt x="32" y="96"/>
                    </a:lnTo>
                    <a:lnTo>
                      <a:pt x="16" y="104"/>
                    </a:lnTo>
                    <a:lnTo>
                      <a:pt x="8" y="112"/>
                    </a:lnTo>
                    <a:lnTo>
                      <a:pt x="16" y="120"/>
                    </a:lnTo>
                    <a:lnTo>
                      <a:pt x="16" y="136"/>
                    </a:lnTo>
                    <a:lnTo>
                      <a:pt x="16" y="160"/>
                    </a:lnTo>
                    <a:lnTo>
                      <a:pt x="8" y="168"/>
                    </a:lnTo>
                    <a:lnTo>
                      <a:pt x="8" y="176"/>
                    </a:lnTo>
                    <a:lnTo>
                      <a:pt x="8" y="184"/>
                    </a:lnTo>
                    <a:lnTo>
                      <a:pt x="0" y="192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8" y="224"/>
                    </a:lnTo>
                    <a:lnTo>
                      <a:pt x="16" y="240"/>
                    </a:lnTo>
                    <a:lnTo>
                      <a:pt x="16" y="248"/>
                    </a:lnTo>
                    <a:lnTo>
                      <a:pt x="8" y="256"/>
                    </a:lnTo>
                    <a:lnTo>
                      <a:pt x="8" y="272"/>
                    </a:lnTo>
                    <a:lnTo>
                      <a:pt x="16" y="272"/>
                    </a:lnTo>
                    <a:lnTo>
                      <a:pt x="96" y="256"/>
                    </a:lnTo>
                    <a:lnTo>
                      <a:pt x="104" y="248"/>
                    </a:lnTo>
                    <a:close/>
                  </a:path>
                </a:pathLst>
              </a:custGeom>
              <a:solidFill>
                <a:srgbClr val="C0504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7" name="Freeform 70"/>
              <p:cNvSpPr>
                <a:spLocks/>
              </p:cNvSpPr>
              <p:nvPr/>
            </p:nvSpPr>
            <p:spPr bwMode="auto">
              <a:xfrm>
                <a:off x="8258175" y="1952625"/>
                <a:ext cx="504825" cy="741363"/>
              </a:xfrm>
              <a:custGeom>
                <a:avLst/>
                <a:gdLst>
                  <a:gd name="T0" fmla="*/ 2147483647 w 296"/>
                  <a:gd name="T1" fmla="*/ 2147483647 h 472"/>
                  <a:gd name="T2" fmla="*/ 2147483647 w 296"/>
                  <a:gd name="T3" fmla="*/ 2147483647 h 472"/>
                  <a:gd name="T4" fmla="*/ 0 w 296"/>
                  <a:gd name="T5" fmla="*/ 2147483647 h 472"/>
                  <a:gd name="T6" fmla="*/ 2147483647 w 296"/>
                  <a:gd name="T7" fmla="*/ 2147483647 h 472"/>
                  <a:gd name="T8" fmla="*/ 2147483647 w 296"/>
                  <a:gd name="T9" fmla="*/ 2147483647 h 472"/>
                  <a:gd name="T10" fmla="*/ 2147483647 w 296"/>
                  <a:gd name="T11" fmla="*/ 2147483647 h 472"/>
                  <a:gd name="T12" fmla="*/ 2147483647 w 296"/>
                  <a:gd name="T13" fmla="*/ 2147483647 h 472"/>
                  <a:gd name="T14" fmla="*/ 2147483647 w 296"/>
                  <a:gd name="T15" fmla="*/ 2147483647 h 472"/>
                  <a:gd name="T16" fmla="*/ 2147483647 w 296"/>
                  <a:gd name="T17" fmla="*/ 2147483647 h 472"/>
                  <a:gd name="T18" fmla="*/ 2147483647 w 296"/>
                  <a:gd name="T19" fmla="*/ 2147483647 h 472"/>
                  <a:gd name="T20" fmla="*/ 2147483647 w 296"/>
                  <a:gd name="T21" fmla="*/ 2147483647 h 472"/>
                  <a:gd name="T22" fmla="*/ 2147483647 w 296"/>
                  <a:gd name="T23" fmla="*/ 2147483647 h 472"/>
                  <a:gd name="T24" fmla="*/ 2147483647 w 296"/>
                  <a:gd name="T25" fmla="*/ 2147483647 h 472"/>
                  <a:gd name="T26" fmla="*/ 2147483647 w 296"/>
                  <a:gd name="T27" fmla="*/ 2147483647 h 472"/>
                  <a:gd name="T28" fmla="*/ 2147483647 w 296"/>
                  <a:gd name="T29" fmla="*/ 2147483647 h 472"/>
                  <a:gd name="T30" fmla="*/ 2147483647 w 296"/>
                  <a:gd name="T31" fmla="*/ 2147483647 h 472"/>
                  <a:gd name="T32" fmla="*/ 2147483647 w 296"/>
                  <a:gd name="T33" fmla="*/ 0 h 472"/>
                  <a:gd name="T34" fmla="*/ 2147483647 w 296"/>
                  <a:gd name="T35" fmla="*/ 2147483647 h 472"/>
                  <a:gd name="T36" fmla="*/ 2147483647 w 296"/>
                  <a:gd name="T37" fmla="*/ 2147483647 h 472"/>
                  <a:gd name="T38" fmla="*/ 2147483647 w 296"/>
                  <a:gd name="T39" fmla="*/ 2147483647 h 472"/>
                  <a:gd name="T40" fmla="*/ 2147483647 w 296"/>
                  <a:gd name="T41" fmla="*/ 2147483647 h 472"/>
                  <a:gd name="T42" fmla="*/ 2147483647 w 296"/>
                  <a:gd name="T43" fmla="*/ 2147483647 h 472"/>
                  <a:gd name="T44" fmla="*/ 2147483647 w 296"/>
                  <a:gd name="T45" fmla="*/ 2147483647 h 472"/>
                  <a:gd name="T46" fmla="*/ 2147483647 w 296"/>
                  <a:gd name="T47" fmla="*/ 2147483647 h 472"/>
                  <a:gd name="T48" fmla="*/ 2147483647 w 296"/>
                  <a:gd name="T49" fmla="*/ 2147483647 h 472"/>
                  <a:gd name="T50" fmla="*/ 2147483647 w 296"/>
                  <a:gd name="T51" fmla="*/ 2147483647 h 472"/>
                  <a:gd name="T52" fmla="*/ 2147483647 w 296"/>
                  <a:gd name="T53" fmla="*/ 2147483647 h 472"/>
                  <a:gd name="T54" fmla="*/ 2147483647 w 296"/>
                  <a:gd name="T55" fmla="*/ 2147483647 h 472"/>
                  <a:gd name="T56" fmla="*/ 2147483647 w 296"/>
                  <a:gd name="T57" fmla="*/ 2147483647 h 472"/>
                  <a:gd name="T58" fmla="*/ 2147483647 w 296"/>
                  <a:gd name="T59" fmla="*/ 2147483647 h 472"/>
                  <a:gd name="T60" fmla="*/ 2147483647 w 296"/>
                  <a:gd name="T61" fmla="*/ 2147483647 h 472"/>
                  <a:gd name="T62" fmla="*/ 2147483647 w 296"/>
                  <a:gd name="T63" fmla="*/ 2147483647 h 472"/>
                  <a:gd name="T64" fmla="*/ 2147483647 w 296"/>
                  <a:gd name="T65" fmla="*/ 2147483647 h 472"/>
                  <a:gd name="T66" fmla="*/ 2147483647 w 296"/>
                  <a:gd name="T67" fmla="*/ 2147483647 h 472"/>
                  <a:gd name="T68" fmla="*/ 2147483647 w 296"/>
                  <a:gd name="T69" fmla="*/ 2147483647 h 472"/>
                  <a:gd name="T70" fmla="*/ 2147483647 w 296"/>
                  <a:gd name="T71" fmla="*/ 2147483647 h 472"/>
                  <a:gd name="T72" fmla="*/ 2147483647 w 296"/>
                  <a:gd name="T73" fmla="*/ 2147483647 h 472"/>
                  <a:gd name="T74" fmla="*/ 2147483647 w 296"/>
                  <a:gd name="T75" fmla="*/ 2147483647 h 472"/>
                  <a:gd name="T76" fmla="*/ 2147483647 w 296"/>
                  <a:gd name="T77" fmla="*/ 2147483647 h 472"/>
                  <a:gd name="T78" fmla="*/ 2147483647 w 296"/>
                  <a:gd name="T79" fmla="*/ 2147483647 h 472"/>
                  <a:gd name="T80" fmla="*/ 2147483647 w 296"/>
                  <a:gd name="T81" fmla="*/ 2147483647 h 472"/>
                  <a:gd name="T82" fmla="*/ 2147483647 w 296"/>
                  <a:gd name="T83" fmla="*/ 2147483647 h 472"/>
                  <a:gd name="T84" fmla="*/ 2147483647 w 296"/>
                  <a:gd name="T85" fmla="*/ 2147483647 h 472"/>
                  <a:gd name="T86" fmla="*/ 2147483647 w 296"/>
                  <a:gd name="T87" fmla="*/ 2147483647 h 472"/>
                  <a:gd name="T88" fmla="*/ 2147483647 w 296"/>
                  <a:gd name="T89" fmla="*/ 2147483647 h 472"/>
                  <a:gd name="T90" fmla="*/ 2147483647 w 296"/>
                  <a:gd name="T91" fmla="*/ 2147483647 h 472"/>
                  <a:gd name="T92" fmla="*/ 2147483647 w 296"/>
                  <a:gd name="T93" fmla="*/ 2147483647 h 472"/>
                  <a:gd name="T94" fmla="*/ 2147483647 w 296"/>
                  <a:gd name="T95" fmla="*/ 2147483647 h 472"/>
                  <a:gd name="T96" fmla="*/ 2147483647 w 296"/>
                  <a:gd name="T97" fmla="*/ 2147483647 h 472"/>
                  <a:gd name="T98" fmla="*/ 2147483647 w 296"/>
                  <a:gd name="T99" fmla="*/ 2147483647 h 472"/>
                  <a:gd name="T100" fmla="*/ 2147483647 w 296"/>
                  <a:gd name="T101" fmla="*/ 2147483647 h 472"/>
                  <a:gd name="T102" fmla="*/ 2147483647 w 296"/>
                  <a:gd name="T103" fmla="*/ 2147483647 h 472"/>
                  <a:gd name="T104" fmla="*/ 2147483647 w 296"/>
                  <a:gd name="T105" fmla="*/ 2147483647 h 472"/>
                  <a:gd name="T106" fmla="*/ 2147483647 w 296"/>
                  <a:gd name="T107" fmla="*/ 2147483647 h 472"/>
                  <a:gd name="T108" fmla="*/ 2147483647 w 296"/>
                  <a:gd name="T109" fmla="*/ 2147483647 h 472"/>
                  <a:gd name="T110" fmla="*/ 2147483647 w 296"/>
                  <a:gd name="T111" fmla="*/ 2147483647 h 472"/>
                  <a:gd name="T112" fmla="*/ 2147483647 w 296"/>
                  <a:gd name="T113" fmla="*/ 2147483647 h 472"/>
                  <a:gd name="T114" fmla="*/ 2147483647 w 296"/>
                  <a:gd name="T115" fmla="*/ 2147483647 h 472"/>
                  <a:gd name="T116" fmla="*/ 2147483647 w 296"/>
                  <a:gd name="T117" fmla="*/ 2147483647 h 472"/>
                  <a:gd name="T118" fmla="*/ 2147483647 w 296"/>
                  <a:gd name="T119" fmla="*/ 2147483647 h 4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6"/>
                  <a:gd name="T181" fmla="*/ 0 h 472"/>
                  <a:gd name="T182" fmla="*/ 296 w 296"/>
                  <a:gd name="T183" fmla="*/ 472 h 4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6" h="472">
                    <a:moveTo>
                      <a:pt x="80" y="464"/>
                    </a:moveTo>
                    <a:lnTo>
                      <a:pt x="80" y="464"/>
                    </a:lnTo>
                    <a:lnTo>
                      <a:pt x="80" y="456"/>
                    </a:lnTo>
                    <a:lnTo>
                      <a:pt x="72" y="448"/>
                    </a:lnTo>
                    <a:lnTo>
                      <a:pt x="64" y="448"/>
                    </a:lnTo>
                    <a:lnTo>
                      <a:pt x="56" y="440"/>
                    </a:lnTo>
                    <a:lnTo>
                      <a:pt x="8" y="264"/>
                    </a:lnTo>
                    <a:lnTo>
                      <a:pt x="0" y="264"/>
                    </a:lnTo>
                    <a:lnTo>
                      <a:pt x="0" y="248"/>
                    </a:lnTo>
                    <a:lnTo>
                      <a:pt x="8" y="248"/>
                    </a:lnTo>
                    <a:lnTo>
                      <a:pt x="16" y="256"/>
                    </a:lnTo>
                    <a:lnTo>
                      <a:pt x="16" y="240"/>
                    </a:lnTo>
                    <a:lnTo>
                      <a:pt x="24" y="240"/>
                    </a:lnTo>
                    <a:lnTo>
                      <a:pt x="24" y="232"/>
                    </a:lnTo>
                    <a:lnTo>
                      <a:pt x="24" y="216"/>
                    </a:lnTo>
                    <a:lnTo>
                      <a:pt x="40" y="200"/>
                    </a:lnTo>
                    <a:lnTo>
                      <a:pt x="32" y="200"/>
                    </a:lnTo>
                    <a:lnTo>
                      <a:pt x="32" y="192"/>
                    </a:lnTo>
                    <a:lnTo>
                      <a:pt x="40" y="184"/>
                    </a:lnTo>
                    <a:lnTo>
                      <a:pt x="40" y="176"/>
                    </a:lnTo>
                    <a:lnTo>
                      <a:pt x="32" y="160"/>
                    </a:lnTo>
                    <a:lnTo>
                      <a:pt x="32" y="136"/>
                    </a:lnTo>
                    <a:lnTo>
                      <a:pt x="40" y="136"/>
                    </a:lnTo>
                    <a:lnTo>
                      <a:pt x="40" y="120"/>
                    </a:lnTo>
                    <a:lnTo>
                      <a:pt x="40" y="88"/>
                    </a:lnTo>
                    <a:lnTo>
                      <a:pt x="48" y="80"/>
                    </a:lnTo>
                    <a:lnTo>
                      <a:pt x="64" y="16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8" y="32"/>
                    </a:lnTo>
                    <a:lnTo>
                      <a:pt x="96" y="32"/>
                    </a:lnTo>
                    <a:lnTo>
                      <a:pt x="104" y="24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8"/>
                    </a:lnTo>
                    <a:lnTo>
                      <a:pt x="168" y="16"/>
                    </a:lnTo>
                    <a:lnTo>
                      <a:pt x="176" y="24"/>
                    </a:lnTo>
                    <a:lnTo>
                      <a:pt x="208" y="136"/>
                    </a:lnTo>
                    <a:lnTo>
                      <a:pt x="208" y="144"/>
                    </a:lnTo>
                    <a:lnTo>
                      <a:pt x="224" y="160"/>
                    </a:lnTo>
                    <a:lnTo>
                      <a:pt x="240" y="160"/>
                    </a:lnTo>
                    <a:lnTo>
                      <a:pt x="240" y="176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192"/>
                    </a:lnTo>
                    <a:lnTo>
                      <a:pt x="280" y="208"/>
                    </a:lnTo>
                    <a:lnTo>
                      <a:pt x="288" y="208"/>
                    </a:lnTo>
                    <a:lnTo>
                      <a:pt x="280" y="216"/>
                    </a:lnTo>
                    <a:lnTo>
                      <a:pt x="288" y="224"/>
                    </a:lnTo>
                    <a:lnTo>
                      <a:pt x="296" y="216"/>
                    </a:lnTo>
                    <a:lnTo>
                      <a:pt x="296" y="224"/>
                    </a:lnTo>
                    <a:lnTo>
                      <a:pt x="288" y="240"/>
                    </a:lnTo>
                    <a:lnTo>
                      <a:pt x="280" y="248"/>
                    </a:lnTo>
                    <a:lnTo>
                      <a:pt x="272" y="240"/>
                    </a:lnTo>
                    <a:lnTo>
                      <a:pt x="272" y="248"/>
                    </a:lnTo>
                    <a:lnTo>
                      <a:pt x="272" y="256"/>
                    </a:lnTo>
                    <a:lnTo>
                      <a:pt x="264" y="248"/>
                    </a:lnTo>
                    <a:lnTo>
                      <a:pt x="264" y="256"/>
                    </a:lnTo>
                    <a:lnTo>
                      <a:pt x="264" y="264"/>
                    </a:lnTo>
                    <a:lnTo>
                      <a:pt x="248" y="264"/>
                    </a:lnTo>
                    <a:lnTo>
                      <a:pt x="248" y="272"/>
                    </a:lnTo>
                    <a:lnTo>
                      <a:pt x="248" y="280"/>
                    </a:lnTo>
                    <a:lnTo>
                      <a:pt x="240" y="288"/>
                    </a:lnTo>
                    <a:lnTo>
                      <a:pt x="232" y="296"/>
                    </a:lnTo>
                    <a:lnTo>
                      <a:pt x="232" y="288"/>
                    </a:lnTo>
                    <a:lnTo>
                      <a:pt x="232" y="280"/>
                    </a:lnTo>
                    <a:lnTo>
                      <a:pt x="224" y="272"/>
                    </a:lnTo>
                    <a:lnTo>
                      <a:pt x="216" y="272"/>
                    </a:lnTo>
                    <a:lnTo>
                      <a:pt x="216" y="280"/>
                    </a:lnTo>
                    <a:lnTo>
                      <a:pt x="216" y="288"/>
                    </a:lnTo>
                    <a:lnTo>
                      <a:pt x="208" y="288"/>
                    </a:lnTo>
                    <a:lnTo>
                      <a:pt x="200" y="296"/>
                    </a:lnTo>
                    <a:lnTo>
                      <a:pt x="200" y="304"/>
                    </a:lnTo>
                    <a:lnTo>
                      <a:pt x="184" y="304"/>
                    </a:lnTo>
                    <a:lnTo>
                      <a:pt x="192" y="296"/>
                    </a:lnTo>
                    <a:lnTo>
                      <a:pt x="184" y="296"/>
                    </a:lnTo>
                    <a:lnTo>
                      <a:pt x="176" y="288"/>
                    </a:lnTo>
                    <a:lnTo>
                      <a:pt x="176" y="296"/>
                    </a:lnTo>
                    <a:lnTo>
                      <a:pt x="176" y="312"/>
                    </a:lnTo>
                    <a:lnTo>
                      <a:pt x="176" y="336"/>
                    </a:lnTo>
                    <a:lnTo>
                      <a:pt x="168" y="344"/>
                    </a:lnTo>
                    <a:lnTo>
                      <a:pt x="168" y="360"/>
                    </a:lnTo>
                    <a:lnTo>
                      <a:pt x="160" y="352"/>
                    </a:lnTo>
                    <a:lnTo>
                      <a:pt x="152" y="352"/>
                    </a:lnTo>
                    <a:lnTo>
                      <a:pt x="152" y="368"/>
                    </a:lnTo>
                    <a:lnTo>
                      <a:pt x="144" y="368"/>
                    </a:lnTo>
                    <a:lnTo>
                      <a:pt x="136" y="368"/>
                    </a:lnTo>
                    <a:lnTo>
                      <a:pt x="128" y="360"/>
                    </a:lnTo>
                    <a:lnTo>
                      <a:pt x="128" y="368"/>
                    </a:lnTo>
                    <a:lnTo>
                      <a:pt x="128" y="384"/>
                    </a:lnTo>
                    <a:lnTo>
                      <a:pt x="128" y="392"/>
                    </a:lnTo>
                    <a:lnTo>
                      <a:pt x="128" y="384"/>
                    </a:lnTo>
                    <a:lnTo>
                      <a:pt x="128" y="376"/>
                    </a:lnTo>
                    <a:lnTo>
                      <a:pt x="120" y="376"/>
                    </a:lnTo>
                    <a:lnTo>
                      <a:pt x="112" y="384"/>
                    </a:lnTo>
                    <a:lnTo>
                      <a:pt x="104" y="392"/>
                    </a:lnTo>
                    <a:lnTo>
                      <a:pt x="104" y="408"/>
                    </a:lnTo>
                    <a:lnTo>
                      <a:pt x="104" y="416"/>
                    </a:lnTo>
                    <a:lnTo>
                      <a:pt x="96" y="416"/>
                    </a:lnTo>
                    <a:lnTo>
                      <a:pt x="96" y="424"/>
                    </a:lnTo>
                    <a:lnTo>
                      <a:pt x="104" y="432"/>
                    </a:lnTo>
                    <a:lnTo>
                      <a:pt x="88" y="440"/>
                    </a:lnTo>
                    <a:lnTo>
                      <a:pt x="88" y="464"/>
                    </a:lnTo>
                    <a:lnTo>
                      <a:pt x="80" y="472"/>
                    </a:lnTo>
                    <a:lnTo>
                      <a:pt x="80" y="464"/>
                    </a:lnTo>
                    <a:close/>
                  </a:path>
                </a:pathLst>
              </a:custGeom>
              <a:solidFill>
                <a:srgbClr val="C0504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Freeform 71"/>
              <p:cNvSpPr>
                <a:spLocks/>
              </p:cNvSpPr>
              <p:nvPr/>
            </p:nvSpPr>
            <p:spPr bwMode="auto">
              <a:xfrm>
                <a:off x="8108950" y="2730500"/>
                <a:ext cx="450850" cy="212725"/>
              </a:xfrm>
              <a:custGeom>
                <a:avLst/>
                <a:gdLst>
                  <a:gd name="T0" fmla="*/ 0 w 264"/>
                  <a:gd name="T1" fmla="*/ 2147483647 h 136"/>
                  <a:gd name="T2" fmla="*/ 0 w 264"/>
                  <a:gd name="T3" fmla="*/ 2147483647 h 136"/>
                  <a:gd name="T4" fmla="*/ 2147483647 w 264"/>
                  <a:gd name="T5" fmla="*/ 2147483647 h 136"/>
                  <a:gd name="T6" fmla="*/ 2147483647 w 264"/>
                  <a:gd name="T7" fmla="*/ 2147483647 h 136"/>
                  <a:gd name="T8" fmla="*/ 2147483647 w 264"/>
                  <a:gd name="T9" fmla="*/ 0 h 136"/>
                  <a:gd name="T10" fmla="*/ 2147483647 w 264"/>
                  <a:gd name="T11" fmla="*/ 0 h 136"/>
                  <a:gd name="T12" fmla="*/ 2147483647 w 264"/>
                  <a:gd name="T13" fmla="*/ 2147483647 h 136"/>
                  <a:gd name="T14" fmla="*/ 2147483647 w 264"/>
                  <a:gd name="T15" fmla="*/ 2147483647 h 136"/>
                  <a:gd name="T16" fmla="*/ 2147483647 w 264"/>
                  <a:gd name="T17" fmla="*/ 2147483647 h 136"/>
                  <a:gd name="T18" fmla="*/ 2147483647 w 264"/>
                  <a:gd name="T19" fmla="*/ 2147483647 h 136"/>
                  <a:gd name="T20" fmla="*/ 2147483647 w 264"/>
                  <a:gd name="T21" fmla="*/ 2147483647 h 136"/>
                  <a:gd name="T22" fmla="*/ 2147483647 w 264"/>
                  <a:gd name="T23" fmla="*/ 2147483647 h 136"/>
                  <a:gd name="T24" fmla="*/ 2147483647 w 264"/>
                  <a:gd name="T25" fmla="*/ 2147483647 h 136"/>
                  <a:gd name="T26" fmla="*/ 2147483647 w 264"/>
                  <a:gd name="T27" fmla="*/ 2147483647 h 136"/>
                  <a:gd name="T28" fmla="*/ 2147483647 w 264"/>
                  <a:gd name="T29" fmla="*/ 2147483647 h 136"/>
                  <a:gd name="T30" fmla="*/ 2147483647 w 264"/>
                  <a:gd name="T31" fmla="*/ 2147483647 h 136"/>
                  <a:gd name="T32" fmla="*/ 2147483647 w 264"/>
                  <a:gd name="T33" fmla="*/ 2147483647 h 136"/>
                  <a:gd name="T34" fmla="*/ 2147483647 w 264"/>
                  <a:gd name="T35" fmla="*/ 2147483647 h 136"/>
                  <a:gd name="T36" fmla="*/ 2147483647 w 264"/>
                  <a:gd name="T37" fmla="*/ 2147483647 h 136"/>
                  <a:gd name="T38" fmla="*/ 2147483647 w 264"/>
                  <a:gd name="T39" fmla="*/ 2147483647 h 136"/>
                  <a:gd name="T40" fmla="*/ 2147483647 w 264"/>
                  <a:gd name="T41" fmla="*/ 2147483647 h 136"/>
                  <a:gd name="T42" fmla="*/ 2147483647 w 264"/>
                  <a:gd name="T43" fmla="*/ 2147483647 h 136"/>
                  <a:gd name="T44" fmla="*/ 2147483647 w 264"/>
                  <a:gd name="T45" fmla="*/ 2147483647 h 136"/>
                  <a:gd name="T46" fmla="*/ 2147483647 w 264"/>
                  <a:gd name="T47" fmla="*/ 2147483647 h 136"/>
                  <a:gd name="T48" fmla="*/ 2147483647 w 264"/>
                  <a:gd name="T49" fmla="*/ 2147483647 h 136"/>
                  <a:gd name="T50" fmla="*/ 2147483647 w 264"/>
                  <a:gd name="T51" fmla="*/ 2147483647 h 136"/>
                  <a:gd name="T52" fmla="*/ 2147483647 w 264"/>
                  <a:gd name="T53" fmla="*/ 2147483647 h 136"/>
                  <a:gd name="T54" fmla="*/ 2147483647 w 264"/>
                  <a:gd name="T55" fmla="*/ 2147483647 h 136"/>
                  <a:gd name="T56" fmla="*/ 2147483647 w 264"/>
                  <a:gd name="T57" fmla="*/ 2147483647 h 136"/>
                  <a:gd name="T58" fmla="*/ 2147483647 w 264"/>
                  <a:gd name="T59" fmla="*/ 2147483647 h 136"/>
                  <a:gd name="T60" fmla="*/ 2147483647 w 264"/>
                  <a:gd name="T61" fmla="*/ 2147483647 h 136"/>
                  <a:gd name="T62" fmla="*/ 2147483647 w 264"/>
                  <a:gd name="T63" fmla="*/ 2147483647 h 136"/>
                  <a:gd name="T64" fmla="*/ 2147483647 w 264"/>
                  <a:gd name="T65" fmla="*/ 2147483647 h 136"/>
                  <a:gd name="T66" fmla="*/ 2147483647 w 264"/>
                  <a:gd name="T67" fmla="*/ 2147483647 h 136"/>
                  <a:gd name="T68" fmla="*/ 2147483647 w 264"/>
                  <a:gd name="T69" fmla="*/ 2147483647 h 136"/>
                  <a:gd name="T70" fmla="*/ 2147483647 w 264"/>
                  <a:gd name="T71" fmla="*/ 2147483647 h 136"/>
                  <a:gd name="T72" fmla="*/ 2147483647 w 264"/>
                  <a:gd name="T73" fmla="*/ 2147483647 h 136"/>
                  <a:gd name="T74" fmla="*/ 2147483647 w 264"/>
                  <a:gd name="T75" fmla="*/ 2147483647 h 136"/>
                  <a:gd name="T76" fmla="*/ 2147483647 w 264"/>
                  <a:gd name="T77" fmla="*/ 2147483647 h 136"/>
                  <a:gd name="T78" fmla="*/ 2147483647 w 264"/>
                  <a:gd name="T79" fmla="*/ 2147483647 h 136"/>
                  <a:gd name="T80" fmla="*/ 2147483647 w 264"/>
                  <a:gd name="T81" fmla="*/ 2147483647 h 136"/>
                  <a:gd name="T82" fmla="*/ 2147483647 w 264"/>
                  <a:gd name="T83" fmla="*/ 2147483647 h 136"/>
                  <a:gd name="T84" fmla="*/ 2147483647 w 264"/>
                  <a:gd name="T85" fmla="*/ 2147483647 h 136"/>
                  <a:gd name="T86" fmla="*/ 2147483647 w 264"/>
                  <a:gd name="T87" fmla="*/ 2147483647 h 136"/>
                  <a:gd name="T88" fmla="*/ 2147483647 w 264"/>
                  <a:gd name="T89" fmla="*/ 2147483647 h 136"/>
                  <a:gd name="T90" fmla="*/ 2147483647 w 264"/>
                  <a:gd name="T91" fmla="*/ 2147483647 h 136"/>
                  <a:gd name="T92" fmla="*/ 2147483647 w 264"/>
                  <a:gd name="T93" fmla="*/ 2147483647 h 136"/>
                  <a:gd name="T94" fmla="*/ 2147483647 w 264"/>
                  <a:gd name="T95" fmla="*/ 2147483647 h 136"/>
                  <a:gd name="T96" fmla="*/ 2147483647 w 264"/>
                  <a:gd name="T97" fmla="*/ 2147483647 h 136"/>
                  <a:gd name="T98" fmla="*/ 0 w 264"/>
                  <a:gd name="T99" fmla="*/ 2147483647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4"/>
                  <a:gd name="T151" fmla="*/ 0 h 136"/>
                  <a:gd name="T152" fmla="*/ 264 w 264"/>
                  <a:gd name="T153" fmla="*/ 136 h 1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4" h="136">
                    <a:moveTo>
                      <a:pt x="0" y="128"/>
                    </a:moveTo>
                    <a:lnTo>
                      <a:pt x="0" y="128"/>
                    </a:lnTo>
                    <a:lnTo>
                      <a:pt x="0" y="56"/>
                    </a:lnTo>
                    <a:lnTo>
                      <a:pt x="56" y="40"/>
                    </a:lnTo>
                    <a:lnTo>
                      <a:pt x="136" y="24"/>
                    </a:lnTo>
                    <a:lnTo>
                      <a:pt x="144" y="16"/>
                    </a:lnTo>
                    <a:lnTo>
                      <a:pt x="144" y="8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68" y="8"/>
                    </a:lnTo>
                    <a:lnTo>
                      <a:pt x="184" y="16"/>
                    </a:lnTo>
                    <a:lnTo>
                      <a:pt x="192" y="16"/>
                    </a:lnTo>
                    <a:lnTo>
                      <a:pt x="184" y="24"/>
                    </a:lnTo>
                    <a:lnTo>
                      <a:pt x="176" y="24"/>
                    </a:lnTo>
                    <a:lnTo>
                      <a:pt x="176" y="32"/>
                    </a:lnTo>
                    <a:lnTo>
                      <a:pt x="176" y="40"/>
                    </a:lnTo>
                    <a:lnTo>
                      <a:pt x="168" y="48"/>
                    </a:lnTo>
                    <a:lnTo>
                      <a:pt x="168" y="56"/>
                    </a:lnTo>
                    <a:lnTo>
                      <a:pt x="184" y="56"/>
                    </a:lnTo>
                    <a:lnTo>
                      <a:pt x="192" y="56"/>
                    </a:lnTo>
                    <a:lnTo>
                      <a:pt x="200" y="64"/>
                    </a:lnTo>
                    <a:lnTo>
                      <a:pt x="208" y="64"/>
                    </a:lnTo>
                    <a:lnTo>
                      <a:pt x="208" y="72"/>
                    </a:lnTo>
                    <a:lnTo>
                      <a:pt x="208" y="80"/>
                    </a:lnTo>
                    <a:lnTo>
                      <a:pt x="216" y="80"/>
                    </a:lnTo>
                    <a:lnTo>
                      <a:pt x="216" y="88"/>
                    </a:lnTo>
                    <a:lnTo>
                      <a:pt x="224" y="96"/>
                    </a:lnTo>
                    <a:lnTo>
                      <a:pt x="248" y="96"/>
                    </a:lnTo>
                    <a:lnTo>
                      <a:pt x="256" y="88"/>
                    </a:lnTo>
                    <a:lnTo>
                      <a:pt x="256" y="80"/>
                    </a:lnTo>
                    <a:lnTo>
                      <a:pt x="248" y="72"/>
                    </a:lnTo>
                    <a:lnTo>
                      <a:pt x="248" y="64"/>
                    </a:lnTo>
                    <a:lnTo>
                      <a:pt x="240" y="64"/>
                    </a:lnTo>
                    <a:lnTo>
                      <a:pt x="232" y="64"/>
                    </a:lnTo>
                    <a:lnTo>
                      <a:pt x="240" y="56"/>
                    </a:lnTo>
                    <a:lnTo>
                      <a:pt x="248" y="56"/>
                    </a:lnTo>
                    <a:lnTo>
                      <a:pt x="264" y="72"/>
                    </a:lnTo>
                    <a:lnTo>
                      <a:pt x="264" y="88"/>
                    </a:lnTo>
                    <a:lnTo>
                      <a:pt x="264" y="96"/>
                    </a:lnTo>
                    <a:lnTo>
                      <a:pt x="256" y="96"/>
                    </a:lnTo>
                    <a:lnTo>
                      <a:pt x="248" y="104"/>
                    </a:lnTo>
                    <a:lnTo>
                      <a:pt x="240" y="104"/>
                    </a:lnTo>
                    <a:lnTo>
                      <a:pt x="232" y="112"/>
                    </a:lnTo>
                    <a:lnTo>
                      <a:pt x="232" y="120"/>
                    </a:lnTo>
                    <a:lnTo>
                      <a:pt x="224" y="128"/>
                    </a:lnTo>
                    <a:lnTo>
                      <a:pt x="216" y="120"/>
                    </a:lnTo>
                    <a:lnTo>
                      <a:pt x="216" y="112"/>
                    </a:lnTo>
                    <a:lnTo>
                      <a:pt x="216" y="104"/>
                    </a:lnTo>
                    <a:lnTo>
                      <a:pt x="208" y="104"/>
                    </a:lnTo>
                    <a:lnTo>
                      <a:pt x="208" y="120"/>
                    </a:lnTo>
                    <a:lnTo>
                      <a:pt x="208" y="112"/>
                    </a:lnTo>
                    <a:lnTo>
                      <a:pt x="200" y="120"/>
                    </a:lnTo>
                    <a:lnTo>
                      <a:pt x="200" y="136"/>
                    </a:lnTo>
                    <a:lnTo>
                      <a:pt x="184" y="136"/>
                    </a:lnTo>
                    <a:lnTo>
                      <a:pt x="184" y="120"/>
                    </a:lnTo>
                    <a:lnTo>
                      <a:pt x="176" y="120"/>
                    </a:lnTo>
                    <a:lnTo>
                      <a:pt x="168" y="112"/>
                    </a:lnTo>
                    <a:lnTo>
                      <a:pt x="160" y="104"/>
                    </a:lnTo>
                    <a:lnTo>
                      <a:pt x="152" y="88"/>
                    </a:lnTo>
                    <a:lnTo>
                      <a:pt x="128" y="96"/>
                    </a:lnTo>
                    <a:lnTo>
                      <a:pt x="56" y="112"/>
                    </a:lnTo>
                    <a:lnTo>
                      <a:pt x="56" y="120"/>
                    </a:lnTo>
                    <a:lnTo>
                      <a:pt x="56" y="11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0504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9" name="Freeform 72"/>
              <p:cNvSpPr>
                <a:spLocks/>
              </p:cNvSpPr>
              <p:nvPr/>
            </p:nvSpPr>
            <p:spPr bwMode="auto">
              <a:xfrm>
                <a:off x="8108950" y="2881313"/>
                <a:ext cx="246063" cy="212725"/>
              </a:xfrm>
              <a:custGeom>
                <a:avLst/>
                <a:gdLst>
                  <a:gd name="T0" fmla="*/ 2147483647 w 144"/>
                  <a:gd name="T1" fmla="*/ 2147483647 h 136"/>
                  <a:gd name="T2" fmla="*/ 2147483647 w 144"/>
                  <a:gd name="T3" fmla="*/ 2147483647 h 136"/>
                  <a:gd name="T4" fmla="*/ 2147483647 w 144"/>
                  <a:gd name="T5" fmla="*/ 2147483647 h 136"/>
                  <a:gd name="T6" fmla="*/ 2147483647 w 144"/>
                  <a:gd name="T7" fmla="*/ 2147483647 h 136"/>
                  <a:gd name="T8" fmla="*/ 2147483647 w 144"/>
                  <a:gd name="T9" fmla="*/ 2147483647 h 136"/>
                  <a:gd name="T10" fmla="*/ 2147483647 w 144"/>
                  <a:gd name="T11" fmla="*/ 2147483647 h 136"/>
                  <a:gd name="T12" fmla="*/ 2147483647 w 144"/>
                  <a:gd name="T13" fmla="*/ 2147483647 h 136"/>
                  <a:gd name="T14" fmla="*/ 2147483647 w 144"/>
                  <a:gd name="T15" fmla="*/ 2147483647 h 136"/>
                  <a:gd name="T16" fmla="*/ 2147483647 w 144"/>
                  <a:gd name="T17" fmla="*/ 2147483647 h 136"/>
                  <a:gd name="T18" fmla="*/ 2147483647 w 144"/>
                  <a:gd name="T19" fmla="*/ 2147483647 h 136"/>
                  <a:gd name="T20" fmla="*/ 2147483647 w 144"/>
                  <a:gd name="T21" fmla="*/ 2147483647 h 136"/>
                  <a:gd name="T22" fmla="*/ 2147483647 w 144"/>
                  <a:gd name="T23" fmla="*/ 2147483647 h 136"/>
                  <a:gd name="T24" fmla="*/ 2147483647 w 144"/>
                  <a:gd name="T25" fmla="*/ 2147483647 h 136"/>
                  <a:gd name="T26" fmla="*/ 2147483647 w 144"/>
                  <a:gd name="T27" fmla="*/ 2147483647 h 136"/>
                  <a:gd name="T28" fmla="*/ 2147483647 w 144"/>
                  <a:gd name="T29" fmla="*/ 2147483647 h 136"/>
                  <a:gd name="T30" fmla="*/ 0 w 144"/>
                  <a:gd name="T31" fmla="*/ 2147483647 h 136"/>
                  <a:gd name="T32" fmla="*/ 0 w 144"/>
                  <a:gd name="T33" fmla="*/ 2147483647 h 136"/>
                  <a:gd name="T34" fmla="*/ 2147483647 w 144"/>
                  <a:gd name="T35" fmla="*/ 2147483647 h 136"/>
                  <a:gd name="T36" fmla="*/ 2147483647 w 144"/>
                  <a:gd name="T37" fmla="*/ 2147483647 h 136"/>
                  <a:gd name="T38" fmla="*/ 2147483647 w 144"/>
                  <a:gd name="T39" fmla="*/ 2147483647 h 136"/>
                  <a:gd name="T40" fmla="*/ 2147483647 w 144"/>
                  <a:gd name="T41" fmla="*/ 2147483647 h 136"/>
                  <a:gd name="T42" fmla="*/ 2147483647 w 144"/>
                  <a:gd name="T43" fmla="*/ 2147483647 h 136"/>
                  <a:gd name="T44" fmla="*/ 2147483647 w 144"/>
                  <a:gd name="T45" fmla="*/ 2147483647 h 136"/>
                  <a:gd name="T46" fmla="*/ 2147483647 w 144"/>
                  <a:gd name="T47" fmla="*/ 0 h 136"/>
                  <a:gd name="T48" fmla="*/ 2147483647 w 144"/>
                  <a:gd name="T49" fmla="*/ 0 h 136"/>
                  <a:gd name="T50" fmla="*/ 2147483647 w 144"/>
                  <a:gd name="T51" fmla="*/ 0 h 136"/>
                  <a:gd name="T52" fmla="*/ 2147483647 w 144"/>
                  <a:gd name="T53" fmla="*/ 2147483647 h 136"/>
                  <a:gd name="T54" fmla="*/ 2147483647 w 144"/>
                  <a:gd name="T55" fmla="*/ 2147483647 h 136"/>
                  <a:gd name="T56" fmla="*/ 2147483647 w 144"/>
                  <a:gd name="T57" fmla="*/ 2147483647 h 136"/>
                  <a:gd name="T58" fmla="*/ 2147483647 w 144"/>
                  <a:gd name="T59" fmla="*/ 2147483647 h 136"/>
                  <a:gd name="T60" fmla="*/ 2147483647 w 144"/>
                  <a:gd name="T61" fmla="*/ 2147483647 h 136"/>
                  <a:gd name="T62" fmla="*/ 2147483647 w 144"/>
                  <a:gd name="T63" fmla="*/ 2147483647 h 136"/>
                  <a:gd name="T64" fmla="*/ 2147483647 w 144"/>
                  <a:gd name="T65" fmla="*/ 2147483647 h 136"/>
                  <a:gd name="T66" fmla="*/ 2147483647 w 144"/>
                  <a:gd name="T67" fmla="*/ 2147483647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36"/>
                  <a:gd name="T104" fmla="*/ 144 w 144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36">
                    <a:moveTo>
                      <a:pt x="104" y="88"/>
                    </a:moveTo>
                    <a:lnTo>
                      <a:pt x="88" y="96"/>
                    </a:lnTo>
                    <a:lnTo>
                      <a:pt x="64" y="96"/>
                    </a:lnTo>
                    <a:lnTo>
                      <a:pt x="40" y="112"/>
                    </a:lnTo>
                    <a:lnTo>
                      <a:pt x="24" y="136"/>
                    </a:lnTo>
                    <a:lnTo>
                      <a:pt x="16" y="136"/>
                    </a:lnTo>
                    <a:lnTo>
                      <a:pt x="8" y="128"/>
                    </a:lnTo>
                    <a:lnTo>
                      <a:pt x="24" y="112"/>
                    </a:lnTo>
                    <a:lnTo>
                      <a:pt x="16" y="104"/>
                    </a:lnTo>
                    <a:lnTo>
                      <a:pt x="0" y="3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128" y="0"/>
                    </a:lnTo>
                    <a:lnTo>
                      <a:pt x="144" y="56"/>
                    </a:lnTo>
                    <a:lnTo>
                      <a:pt x="136" y="64"/>
                    </a:lnTo>
                    <a:lnTo>
                      <a:pt x="136" y="72"/>
                    </a:lnTo>
                    <a:lnTo>
                      <a:pt x="104" y="88"/>
                    </a:lnTo>
                    <a:close/>
                  </a:path>
                </a:pathLst>
              </a:custGeom>
              <a:solidFill>
                <a:srgbClr val="C0504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0" name="Freeform 73"/>
              <p:cNvSpPr>
                <a:spLocks/>
              </p:cNvSpPr>
              <p:nvPr/>
            </p:nvSpPr>
            <p:spPr bwMode="auto">
              <a:xfrm>
                <a:off x="7945438" y="3068638"/>
                <a:ext cx="176212" cy="376237"/>
              </a:xfrm>
              <a:custGeom>
                <a:avLst/>
                <a:gdLst>
                  <a:gd name="T0" fmla="*/ 2147483647 w 104"/>
                  <a:gd name="T1" fmla="*/ 2147483647 h 240"/>
                  <a:gd name="T2" fmla="*/ 2147483647 w 104"/>
                  <a:gd name="T3" fmla="*/ 2147483647 h 240"/>
                  <a:gd name="T4" fmla="*/ 2147483647 w 104"/>
                  <a:gd name="T5" fmla="*/ 2147483647 h 240"/>
                  <a:gd name="T6" fmla="*/ 2147483647 w 104"/>
                  <a:gd name="T7" fmla="*/ 2147483647 h 240"/>
                  <a:gd name="T8" fmla="*/ 0 w 104"/>
                  <a:gd name="T9" fmla="*/ 2147483647 h 240"/>
                  <a:gd name="T10" fmla="*/ 2147483647 w 104"/>
                  <a:gd name="T11" fmla="*/ 2147483647 h 240"/>
                  <a:gd name="T12" fmla="*/ 2147483647 w 104"/>
                  <a:gd name="T13" fmla="*/ 2147483647 h 240"/>
                  <a:gd name="T14" fmla="*/ 0 w 104"/>
                  <a:gd name="T15" fmla="*/ 2147483647 h 240"/>
                  <a:gd name="T16" fmla="*/ 2147483647 w 104"/>
                  <a:gd name="T17" fmla="*/ 2147483647 h 240"/>
                  <a:gd name="T18" fmla="*/ 2147483647 w 104"/>
                  <a:gd name="T19" fmla="*/ 0 h 240"/>
                  <a:gd name="T20" fmla="*/ 2147483647 w 104"/>
                  <a:gd name="T21" fmla="*/ 2147483647 h 240"/>
                  <a:gd name="T22" fmla="*/ 2147483647 w 104"/>
                  <a:gd name="T23" fmla="*/ 2147483647 h 240"/>
                  <a:gd name="T24" fmla="*/ 2147483647 w 104"/>
                  <a:gd name="T25" fmla="*/ 2147483647 h 240"/>
                  <a:gd name="T26" fmla="*/ 2147483647 w 104"/>
                  <a:gd name="T27" fmla="*/ 2147483647 h 240"/>
                  <a:gd name="T28" fmla="*/ 2147483647 w 104"/>
                  <a:gd name="T29" fmla="*/ 2147483647 h 240"/>
                  <a:gd name="T30" fmla="*/ 2147483647 w 104"/>
                  <a:gd name="T31" fmla="*/ 2147483647 h 240"/>
                  <a:gd name="T32" fmla="*/ 2147483647 w 104"/>
                  <a:gd name="T33" fmla="*/ 2147483647 h 240"/>
                  <a:gd name="T34" fmla="*/ 2147483647 w 104"/>
                  <a:gd name="T35" fmla="*/ 2147483647 h 240"/>
                  <a:gd name="T36" fmla="*/ 2147483647 w 104"/>
                  <a:gd name="T37" fmla="*/ 2147483647 h 240"/>
                  <a:gd name="T38" fmla="*/ 2147483647 w 104"/>
                  <a:gd name="T39" fmla="*/ 2147483647 h 240"/>
                  <a:gd name="T40" fmla="*/ 2147483647 w 104"/>
                  <a:gd name="T41" fmla="*/ 2147483647 h 240"/>
                  <a:gd name="T42" fmla="*/ 2147483647 w 104"/>
                  <a:gd name="T43" fmla="*/ 2147483647 h 240"/>
                  <a:gd name="T44" fmla="*/ 2147483647 w 104"/>
                  <a:gd name="T45" fmla="*/ 2147483647 h 240"/>
                  <a:gd name="T46" fmla="*/ 2147483647 w 104"/>
                  <a:gd name="T47" fmla="*/ 2147483647 h 240"/>
                  <a:gd name="T48" fmla="*/ 2147483647 w 104"/>
                  <a:gd name="T49" fmla="*/ 2147483647 h 240"/>
                  <a:gd name="T50" fmla="*/ 2147483647 w 104"/>
                  <a:gd name="T51" fmla="*/ 2147483647 h 240"/>
                  <a:gd name="T52" fmla="*/ 2147483647 w 104"/>
                  <a:gd name="T53" fmla="*/ 2147483647 h 240"/>
                  <a:gd name="T54" fmla="*/ 2147483647 w 104"/>
                  <a:gd name="T55" fmla="*/ 2147483647 h 240"/>
                  <a:gd name="T56" fmla="*/ 2147483647 w 104"/>
                  <a:gd name="T57" fmla="*/ 2147483647 h 240"/>
                  <a:gd name="T58" fmla="*/ 2147483647 w 104"/>
                  <a:gd name="T59" fmla="*/ 2147483647 h 240"/>
                  <a:gd name="T60" fmla="*/ 2147483647 w 104"/>
                  <a:gd name="T61" fmla="*/ 2147483647 h 240"/>
                  <a:gd name="T62" fmla="*/ 2147483647 w 104"/>
                  <a:gd name="T63" fmla="*/ 2147483647 h 240"/>
                  <a:gd name="T64" fmla="*/ 2147483647 w 104"/>
                  <a:gd name="T65" fmla="*/ 2147483647 h 240"/>
                  <a:gd name="T66" fmla="*/ 2147483647 w 104"/>
                  <a:gd name="T67" fmla="*/ 2147483647 h 240"/>
                  <a:gd name="T68" fmla="*/ 2147483647 w 104"/>
                  <a:gd name="T69" fmla="*/ 2147483647 h 240"/>
                  <a:gd name="T70" fmla="*/ 2147483647 w 104"/>
                  <a:gd name="T71" fmla="*/ 2147483647 h 240"/>
                  <a:gd name="T72" fmla="*/ 2147483647 w 104"/>
                  <a:gd name="T73" fmla="*/ 2147483647 h 240"/>
                  <a:gd name="T74" fmla="*/ 2147483647 w 104"/>
                  <a:gd name="T75" fmla="*/ 2147483647 h 240"/>
                  <a:gd name="T76" fmla="*/ 2147483647 w 104"/>
                  <a:gd name="T77" fmla="*/ 2147483647 h 240"/>
                  <a:gd name="T78" fmla="*/ 2147483647 w 104"/>
                  <a:gd name="T79" fmla="*/ 2147483647 h 240"/>
                  <a:gd name="T80" fmla="*/ 2147483647 w 104"/>
                  <a:gd name="T81" fmla="*/ 2147483647 h 240"/>
                  <a:gd name="T82" fmla="*/ 2147483647 w 104"/>
                  <a:gd name="T83" fmla="*/ 2147483647 h 240"/>
                  <a:gd name="T84" fmla="*/ 0 w 104"/>
                  <a:gd name="T85" fmla="*/ 2147483647 h 240"/>
                  <a:gd name="T86" fmla="*/ 2147483647 w 104"/>
                  <a:gd name="T87" fmla="*/ 2147483647 h 240"/>
                  <a:gd name="T88" fmla="*/ 2147483647 w 104"/>
                  <a:gd name="T89" fmla="*/ 2147483647 h 240"/>
                  <a:gd name="T90" fmla="*/ 2147483647 w 104"/>
                  <a:gd name="T91" fmla="*/ 2147483647 h 240"/>
                  <a:gd name="T92" fmla="*/ 2147483647 w 104"/>
                  <a:gd name="T93" fmla="*/ 2147483647 h 2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4"/>
                  <a:gd name="T142" fmla="*/ 0 h 240"/>
                  <a:gd name="T143" fmla="*/ 104 w 104"/>
                  <a:gd name="T144" fmla="*/ 240 h 2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4" h="240">
                    <a:moveTo>
                      <a:pt x="24" y="152"/>
                    </a:moveTo>
                    <a:lnTo>
                      <a:pt x="24" y="152"/>
                    </a:lnTo>
                    <a:lnTo>
                      <a:pt x="24" y="144"/>
                    </a:lnTo>
                    <a:lnTo>
                      <a:pt x="40" y="128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16" y="88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0" y="40"/>
                    </a:lnTo>
                    <a:lnTo>
                      <a:pt x="16" y="24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96" y="24"/>
                    </a:lnTo>
                    <a:lnTo>
                      <a:pt x="96" y="48"/>
                    </a:lnTo>
                    <a:lnTo>
                      <a:pt x="88" y="56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80" y="80"/>
                    </a:lnTo>
                    <a:lnTo>
                      <a:pt x="96" y="80"/>
                    </a:lnTo>
                    <a:lnTo>
                      <a:pt x="96" y="72"/>
                    </a:lnTo>
                    <a:lnTo>
                      <a:pt x="104" y="80"/>
                    </a:lnTo>
                    <a:lnTo>
                      <a:pt x="104" y="104"/>
                    </a:lnTo>
                    <a:lnTo>
                      <a:pt x="104" y="112"/>
                    </a:lnTo>
                    <a:lnTo>
                      <a:pt x="104" y="120"/>
                    </a:lnTo>
                    <a:lnTo>
                      <a:pt x="104" y="128"/>
                    </a:lnTo>
                    <a:lnTo>
                      <a:pt x="104" y="144"/>
                    </a:lnTo>
                    <a:lnTo>
                      <a:pt x="104" y="128"/>
                    </a:lnTo>
                    <a:lnTo>
                      <a:pt x="104" y="120"/>
                    </a:lnTo>
                    <a:lnTo>
                      <a:pt x="96" y="120"/>
                    </a:lnTo>
                    <a:lnTo>
                      <a:pt x="96" y="128"/>
                    </a:lnTo>
                    <a:lnTo>
                      <a:pt x="96" y="136"/>
                    </a:lnTo>
                    <a:lnTo>
                      <a:pt x="96" y="152"/>
                    </a:lnTo>
                    <a:lnTo>
                      <a:pt x="104" y="160"/>
                    </a:lnTo>
                    <a:lnTo>
                      <a:pt x="96" y="168"/>
                    </a:lnTo>
                    <a:lnTo>
                      <a:pt x="88" y="176"/>
                    </a:lnTo>
                    <a:lnTo>
                      <a:pt x="88" y="184"/>
                    </a:lnTo>
                    <a:lnTo>
                      <a:pt x="80" y="200"/>
                    </a:lnTo>
                    <a:lnTo>
                      <a:pt x="80" y="208"/>
                    </a:lnTo>
                    <a:lnTo>
                      <a:pt x="72" y="224"/>
                    </a:lnTo>
                    <a:lnTo>
                      <a:pt x="72" y="232"/>
                    </a:lnTo>
                    <a:lnTo>
                      <a:pt x="64" y="240"/>
                    </a:lnTo>
                    <a:lnTo>
                      <a:pt x="56" y="240"/>
                    </a:lnTo>
                    <a:lnTo>
                      <a:pt x="56" y="232"/>
                    </a:lnTo>
                    <a:lnTo>
                      <a:pt x="64" y="224"/>
                    </a:lnTo>
                    <a:lnTo>
                      <a:pt x="56" y="216"/>
                    </a:lnTo>
                    <a:lnTo>
                      <a:pt x="48" y="224"/>
                    </a:lnTo>
                    <a:lnTo>
                      <a:pt x="40" y="224"/>
                    </a:lnTo>
                    <a:lnTo>
                      <a:pt x="32" y="216"/>
                    </a:lnTo>
                    <a:lnTo>
                      <a:pt x="24" y="216"/>
                    </a:lnTo>
                    <a:lnTo>
                      <a:pt x="16" y="208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0" y="176"/>
                    </a:lnTo>
                    <a:lnTo>
                      <a:pt x="8" y="176"/>
                    </a:lnTo>
                    <a:lnTo>
                      <a:pt x="8" y="168"/>
                    </a:lnTo>
                    <a:lnTo>
                      <a:pt x="24" y="152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Freeform 74"/>
              <p:cNvSpPr>
                <a:spLocks/>
              </p:cNvSpPr>
              <p:nvPr/>
            </p:nvSpPr>
            <p:spPr bwMode="auto">
              <a:xfrm>
                <a:off x="7918450" y="3321050"/>
                <a:ext cx="134938" cy="223838"/>
              </a:xfrm>
              <a:custGeom>
                <a:avLst/>
                <a:gdLst>
                  <a:gd name="T0" fmla="*/ 2147483647 w 80"/>
                  <a:gd name="T1" fmla="*/ 2147483647 h 144"/>
                  <a:gd name="T2" fmla="*/ 2147483647 w 80"/>
                  <a:gd name="T3" fmla="*/ 2147483647 h 144"/>
                  <a:gd name="T4" fmla="*/ 2147483647 w 80"/>
                  <a:gd name="T5" fmla="*/ 2147483647 h 144"/>
                  <a:gd name="T6" fmla="*/ 2147483647 w 80"/>
                  <a:gd name="T7" fmla="*/ 2147483647 h 144"/>
                  <a:gd name="T8" fmla="*/ 2147483647 w 80"/>
                  <a:gd name="T9" fmla="*/ 2147483647 h 144"/>
                  <a:gd name="T10" fmla="*/ 2147483647 w 80"/>
                  <a:gd name="T11" fmla="*/ 2147483647 h 144"/>
                  <a:gd name="T12" fmla="*/ 2147483647 w 80"/>
                  <a:gd name="T13" fmla="*/ 2147483647 h 144"/>
                  <a:gd name="T14" fmla="*/ 2147483647 w 80"/>
                  <a:gd name="T15" fmla="*/ 2147483647 h 144"/>
                  <a:gd name="T16" fmla="*/ 2147483647 w 80"/>
                  <a:gd name="T17" fmla="*/ 2147483647 h 144"/>
                  <a:gd name="T18" fmla="*/ 2147483647 w 80"/>
                  <a:gd name="T19" fmla="*/ 2147483647 h 144"/>
                  <a:gd name="T20" fmla="*/ 2147483647 w 80"/>
                  <a:gd name="T21" fmla="*/ 2147483647 h 144"/>
                  <a:gd name="T22" fmla="*/ 2147483647 w 80"/>
                  <a:gd name="T23" fmla="*/ 2147483647 h 144"/>
                  <a:gd name="T24" fmla="*/ 2147483647 w 80"/>
                  <a:gd name="T25" fmla="*/ 2147483647 h 144"/>
                  <a:gd name="T26" fmla="*/ 2147483647 w 80"/>
                  <a:gd name="T27" fmla="*/ 2147483647 h 144"/>
                  <a:gd name="T28" fmla="*/ 2147483647 w 80"/>
                  <a:gd name="T29" fmla="*/ 2147483647 h 144"/>
                  <a:gd name="T30" fmla="*/ 2147483647 w 80"/>
                  <a:gd name="T31" fmla="*/ 2147483647 h 144"/>
                  <a:gd name="T32" fmla="*/ 2147483647 w 80"/>
                  <a:gd name="T33" fmla="*/ 2147483647 h 144"/>
                  <a:gd name="T34" fmla="*/ 2147483647 w 80"/>
                  <a:gd name="T35" fmla="*/ 2147483647 h 144"/>
                  <a:gd name="T36" fmla="*/ 2147483647 w 80"/>
                  <a:gd name="T37" fmla="*/ 2147483647 h 144"/>
                  <a:gd name="T38" fmla="*/ 2147483647 w 80"/>
                  <a:gd name="T39" fmla="*/ 2147483647 h 144"/>
                  <a:gd name="T40" fmla="*/ 2147483647 w 80"/>
                  <a:gd name="T41" fmla="*/ 2147483647 h 144"/>
                  <a:gd name="T42" fmla="*/ 2147483647 w 80"/>
                  <a:gd name="T43" fmla="*/ 2147483647 h 144"/>
                  <a:gd name="T44" fmla="*/ 2147483647 w 80"/>
                  <a:gd name="T45" fmla="*/ 2147483647 h 144"/>
                  <a:gd name="T46" fmla="*/ 2147483647 w 80"/>
                  <a:gd name="T47" fmla="*/ 2147483647 h 144"/>
                  <a:gd name="T48" fmla="*/ 2147483647 w 80"/>
                  <a:gd name="T49" fmla="*/ 2147483647 h 144"/>
                  <a:gd name="T50" fmla="*/ 2147483647 w 80"/>
                  <a:gd name="T51" fmla="*/ 2147483647 h 144"/>
                  <a:gd name="T52" fmla="*/ 2147483647 w 80"/>
                  <a:gd name="T53" fmla="*/ 2147483647 h 144"/>
                  <a:gd name="T54" fmla="*/ 2147483647 w 80"/>
                  <a:gd name="T55" fmla="*/ 2147483647 h 144"/>
                  <a:gd name="T56" fmla="*/ 2147483647 w 80"/>
                  <a:gd name="T57" fmla="*/ 2147483647 h 144"/>
                  <a:gd name="T58" fmla="*/ 2147483647 w 80"/>
                  <a:gd name="T59" fmla="*/ 2147483647 h 144"/>
                  <a:gd name="T60" fmla="*/ 2147483647 w 80"/>
                  <a:gd name="T61" fmla="*/ 2147483647 h 144"/>
                  <a:gd name="T62" fmla="*/ 2147483647 w 80"/>
                  <a:gd name="T63" fmla="*/ 2147483647 h 144"/>
                  <a:gd name="T64" fmla="*/ 2147483647 w 80"/>
                  <a:gd name="T65" fmla="*/ 2147483647 h 144"/>
                  <a:gd name="T66" fmla="*/ 2147483647 w 80"/>
                  <a:gd name="T67" fmla="*/ 2147483647 h 144"/>
                  <a:gd name="T68" fmla="*/ 2147483647 w 80"/>
                  <a:gd name="T69" fmla="*/ 2147483647 h 144"/>
                  <a:gd name="T70" fmla="*/ 2147483647 w 80"/>
                  <a:gd name="T71" fmla="*/ 2147483647 h 144"/>
                  <a:gd name="T72" fmla="*/ 2147483647 w 80"/>
                  <a:gd name="T73" fmla="*/ 2147483647 h 144"/>
                  <a:gd name="T74" fmla="*/ 2147483647 w 80"/>
                  <a:gd name="T75" fmla="*/ 2147483647 h 144"/>
                  <a:gd name="T76" fmla="*/ 2147483647 w 80"/>
                  <a:gd name="T77" fmla="*/ 2147483647 h 144"/>
                  <a:gd name="T78" fmla="*/ 2147483647 w 80"/>
                  <a:gd name="T79" fmla="*/ 2147483647 h 144"/>
                  <a:gd name="T80" fmla="*/ 2147483647 w 80"/>
                  <a:gd name="T81" fmla="*/ 2147483647 h 144"/>
                  <a:gd name="T82" fmla="*/ 0 w 80"/>
                  <a:gd name="T83" fmla="*/ 2147483647 h 144"/>
                  <a:gd name="T84" fmla="*/ 0 w 80"/>
                  <a:gd name="T85" fmla="*/ 2147483647 h 144"/>
                  <a:gd name="T86" fmla="*/ 0 w 80"/>
                  <a:gd name="T87" fmla="*/ 0 h 144"/>
                  <a:gd name="T88" fmla="*/ 2147483647 w 80"/>
                  <a:gd name="T89" fmla="*/ 0 h 144"/>
                  <a:gd name="T90" fmla="*/ 2147483647 w 80"/>
                  <a:gd name="T91" fmla="*/ 2147483647 h 144"/>
                  <a:gd name="T92" fmla="*/ 2147483647 w 80"/>
                  <a:gd name="T93" fmla="*/ 2147483647 h 144"/>
                  <a:gd name="T94" fmla="*/ 2147483647 w 80"/>
                  <a:gd name="T95" fmla="*/ 2147483647 h 144"/>
                  <a:gd name="T96" fmla="*/ 2147483647 w 80"/>
                  <a:gd name="T97" fmla="*/ 2147483647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0"/>
                  <a:gd name="T148" fmla="*/ 0 h 144"/>
                  <a:gd name="T149" fmla="*/ 80 w 80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0" h="144">
                    <a:moveTo>
                      <a:pt x="16" y="16"/>
                    </a:moveTo>
                    <a:lnTo>
                      <a:pt x="16" y="24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40" y="56"/>
                    </a:lnTo>
                    <a:lnTo>
                      <a:pt x="40" y="72"/>
                    </a:lnTo>
                    <a:lnTo>
                      <a:pt x="40" y="80"/>
                    </a:lnTo>
                    <a:lnTo>
                      <a:pt x="48" y="88"/>
                    </a:lnTo>
                    <a:lnTo>
                      <a:pt x="48" y="96"/>
                    </a:lnTo>
                    <a:lnTo>
                      <a:pt x="56" y="96"/>
                    </a:lnTo>
                    <a:lnTo>
                      <a:pt x="64" y="104"/>
                    </a:lnTo>
                    <a:lnTo>
                      <a:pt x="72" y="104"/>
                    </a:lnTo>
                    <a:lnTo>
                      <a:pt x="72" y="112"/>
                    </a:lnTo>
                    <a:lnTo>
                      <a:pt x="64" y="112"/>
                    </a:lnTo>
                    <a:lnTo>
                      <a:pt x="64" y="120"/>
                    </a:lnTo>
                    <a:lnTo>
                      <a:pt x="64" y="128"/>
                    </a:lnTo>
                    <a:lnTo>
                      <a:pt x="72" y="120"/>
                    </a:lnTo>
                    <a:lnTo>
                      <a:pt x="80" y="120"/>
                    </a:lnTo>
                    <a:lnTo>
                      <a:pt x="80" y="128"/>
                    </a:lnTo>
                    <a:lnTo>
                      <a:pt x="80" y="136"/>
                    </a:lnTo>
                    <a:lnTo>
                      <a:pt x="32" y="144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2" name="Freeform 75"/>
              <p:cNvSpPr>
                <a:spLocks/>
              </p:cNvSpPr>
              <p:nvPr/>
            </p:nvSpPr>
            <p:spPr bwMode="auto">
              <a:xfrm>
                <a:off x="6075363" y="3971925"/>
                <a:ext cx="1160462" cy="374650"/>
              </a:xfrm>
              <a:custGeom>
                <a:avLst/>
                <a:gdLst>
                  <a:gd name="T0" fmla="*/ 2147483647 w 680"/>
                  <a:gd name="T1" fmla="*/ 0 h 240"/>
                  <a:gd name="T2" fmla="*/ 2147483647 w 680"/>
                  <a:gd name="T3" fmla="*/ 0 h 240"/>
                  <a:gd name="T4" fmla="*/ 2147483647 w 680"/>
                  <a:gd name="T5" fmla="*/ 2147483647 h 240"/>
                  <a:gd name="T6" fmla="*/ 2147483647 w 680"/>
                  <a:gd name="T7" fmla="*/ 2147483647 h 240"/>
                  <a:gd name="T8" fmla="*/ 2147483647 w 680"/>
                  <a:gd name="T9" fmla="*/ 2147483647 h 240"/>
                  <a:gd name="T10" fmla="*/ 2147483647 w 680"/>
                  <a:gd name="T11" fmla="*/ 2147483647 h 240"/>
                  <a:gd name="T12" fmla="*/ 2147483647 w 680"/>
                  <a:gd name="T13" fmla="*/ 2147483647 h 240"/>
                  <a:gd name="T14" fmla="*/ 2147483647 w 680"/>
                  <a:gd name="T15" fmla="*/ 2147483647 h 240"/>
                  <a:gd name="T16" fmla="*/ 2147483647 w 680"/>
                  <a:gd name="T17" fmla="*/ 2147483647 h 240"/>
                  <a:gd name="T18" fmla="*/ 2147483647 w 680"/>
                  <a:gd name="T19" fmla="*/ 2147483647 h 240"/>
                  <a:gd name="T20" fmla="*/ 2147483647 w 680"/>
                  <a:gd name="T21" fmla="*/ 2147483647 h 240"/>
                  <a:gd name="T22" fmla="*/ 2147483647 w 680"/>
                  <a:gd name="T23" fmla="*/ 2147483647 h 240"/>
                  <a:gd name="T24" fmla="*/ 2147483647 w 680"/>
                  <a:gd name="T25" fmla="*/ 2147483647 h 240"/>
                  <a:gd name="T26" fmla="*/ 2147483647 w 680"/>
                  <a:gd name="T27" fmla="*/ 2147483647 h 240"/>
                  <a:gd name="T28" fmla="*/ 2147483647 w 680"/>
                  <a:gd name="T29" fmla="*/ 2147483647 h 240"/>
                  <a:gd name="T30" fmla="*/ 2147483647 w 680"/>
                  <a:gd name="T31" fmla="*/ 2147483647 h 240"/>
                  <a:gd name="T32" fmla="*/ 2147483647 w 680"/>
                  <a:gd name="T33" fmla="*/ 2147483647 h 240"/>
                  <a:gd name="T34" fmla="*/ 2147483647 w 680"/>
                  <a:gd name="T35" fmla="*/ 2147483647 h 240"/>
                  <a:gd name="T36" fmla="*/ 0 w 680"/>
                  <a:gd name="T37" fmla="*/ 2147483647 h 240"/>
                  <a:gd name="T38" fmla="*/ 0 w 680"/>
                  <a:gd name="T39" fmla="*/ 2147483647 h 240"/>
                  <a:gd name="T40" fmla="*/ 2147483647 w 680"/>
                  <a:gd name="T41" fmla="*/ 2147483647 h 240"/>
                  <a:gd name="T42" fmla="*/ 2147483647 w 680"/>
                  <a:gd name="T43" fmla="*/ 2147483647 h 240"/>
                  <a:gd name="T44" fmla="*/ 2147483647 w 680"/>
                  <a:gd name="T45" fmla="*/ 2147483647 h 240"/>
                  <a:gd name="T46" fmla="*/ 2147483647 w 680"/>
                  <a:gd name="T47" fmla="*/ 2147483647 h 240"/>
                  <a:gd name="T48" fmla="*/ 2147483647 w 680"/>
                  <a:gd name="T49" fmla="*/ 2147483647 h 240"/>
                  <a:gd name="T50" fmla="*/ 2147483647 w 680"/>
                  <a:gd name="T51" fmla="*/ 2147483647 h 240"/>
                  <a:gd name="T52" fmla="*/ 2147483647 w 680"/>
                  <a:gd name="T53" fmla="*/ 2147483647 h 240"/>
                  <a:gd name="T54" fmla="*/ 2147483647 w 680"/>
                  <a:gd name="T55" fmla="*/ 2147483647 h 240"/>
                  <a:gd name="T56" fmla="*/ 2147483647 w 680"/>
                  <a:gd name="T57" fmla="*/ 2147483647 h 240"/>
                  <a:gd name="T58" fmla="*/ 2147483647 w 680"/>
                  <a:gd name="T59" fmla="*/ 2147483647 h 240"/>
                  <a:gd name="T60" fmla="*/ 2147483647 w 680"/>
                  <a:gd name="T61" fmla="*/ 2147483647 h 240"/>
                  <a:gd name="T62" fmla="*/ 2147483647 w 680"/>
                  <a:gd name="T63" fmla="*/ 2147483647 h 240"/>
                  <a:gd name="T64" fmla="*/ 2147483647 w 680"/>
                  <a:gd name="T65" fmla="*/ 2147483647 h 240"/>
                  <a:gd name="T66" fmla="*/ 2147483647 w 680"/>
                  <a:gd name="T67" fmla="*/ 2147483647 h 240"/>
                  <a:gd name="T68" fmla="*/ 2147483647 w 680"/>
                  <a:gd name="T69" fmla="*/ 2147483647 h 240"/>
                  <a:gd name="T70" fmla="*/ 2147483647 w 680"/>
                  <a:gd name="T71" fmla="*/ 2147483647 h 240"/>
                  <a:gd name="T72" fmla="*/ 2147483647 w 680"/>
                  <a:gd name="T73" fmla="*/ 2147483647 h 240"/>
                  <a:gd name="T74" fmla="*/ 2147483647 w 680"/>
                  <a:gd name="T75" fmla="*/ 2147483647 h 240"/>
                  <a:gd name="T76" fmla="*/ 2147483647 w 680"/>
                  <a:gd name="T77" fmla="*/ 2147483647 h 240"/>
                  <a:gd name="T78" fmla="*/ 2147483647 w 680"/>
                  <a:gd name="T79" fmla="*/ 0 h 2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0"/>
                  <a:gd name="T121" fmla="*/ 0 h 240"/>
                  <a:gd name="T122" fmla="*/ 680 w 680"/>
                  <a:gd name="T123" fmla="*/ 240 h 2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0" h="240">
                    <a:moveTo>
                      <a:pt x="664" y="0"/>
                    </a:moveTo>
                    <a:lnTo>
                      <a:pt x="664" y="0"/>
                    </a:lnTo>
                    <a:lnTo>
                      <a:pt x="672" y="0"/>
                    </a:lnTo>
                    <a:lnTo>
                      <a:pt x="672" y="8"/>
                    </a:lnTo>
                    <a:lnTo>
                      <a:pt x="672" y="16"/>
                    </a:lnTo>
                    <a:lnTo>
                      <a:pt x="680" y="24"/>
                    </a:lnTo>
                    <a:lnTo>
                      <a:pt x="672" y="32"/>
                    </a:lnTo>
                    <a:lnTo>
                      <a:pt x="664" y="32"/>
                    </a:lnTo>
                    <a:lnTo>
                      <a:pt x="656" y="48"/>
                    </a:lnTo>
                    <a:lnTo>
                      <a:pt x="656" y="56"/>
                    </a:lnTo>
                    <a:lnTo>
                      <a:pt x="648" y="56"/>
                    </a:lnTo>
                    <a:lnTo>
                      <a:pt x="640" y="56"/>
                    </a:lnTo>
                    <a:lnTo>
                      <a:pt x="616" y="80"/>
                    </a:lnTo>
                    <a:lnTo>
                      <a:pt x="608" y="72"/>
                    </a:lnTo>
                    <a:lnTo>
                      <a:pt x="600" y="72"/>
                    </a:lnTo>
                    <a:lnTo>
                      <a:pt x="584" y="96"/>
                    </a:lnTo>
                    <a:lnTo>
                      <a:pt x="584" y="104"/>
                    </a:lnTo>
                    <a:lnTo>
                      <a:pt x="568" y="104"/>
                    </a:lnTo>
                    <a:lnTo>
                      <a:pt x="552" y="120"/>
                    </a:lnTo>
                    <a:lnTo>
                      <a:pt x="544" y="128"/>
                    </a:lnTo>
                    <a:lnTo>
                      <a:pt x="520" y="128"/>
                    </a:lnTo>
                    <a:lnTo>
                      <a:pt x="512" y="144"/>
                    </a:lnTo>
                    <a:lnTo>
                      <a:pt x="504" y="168"/>
                    </a:lnTo>
                    <a:lnTo>
                      <a:pt x="488" y="168"/>
                    </a:lnTo>
                    <a:lnTo>
                      <a:pt x="488" y="200"/>
                    </a:lnTo>
                    <a:lnTo>
                      <a:pt x="384" y="208"/>
                    </a:lnTo>
                    <a:lnTo>
                      <a:pt x="176" y="224"/>
                    </a:lnTo>
                    <a:lnTo>
                      <a:pt x="8" y="240"/>
                    </a:lnTo>
                    <a:lnTo>
                      <a:pt x="0" y="240"/>
                    </a:lnTo>
                    <a:lnTo>
                      <a:pt x="8" y="232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6" y="216"/>
                    </a:lnTo>
                    <a:lnTo>
                      <a:pt x="16" y="208"/>
                    </a:lnTo>
                    <a:lnTo>
                      <a:pt x="16" y="200"/>
                    </a:lnTo>
                    <a:lnTo>
                      <a:pt x="24" y="184"/>
                    </a:lnTo>
                    <a:lnTo>
                      <a:pt x="32" y="176"/>
                    </a:lnTo>
                    <a:lnTo>
                      <a:pt x="32" y="168"/>
                    </a:lnTo>
                    <a:lnTo>
                      <a:pt x="24" y="168"/>
                    </a:lnTo>
                    <a:lnTo>
                      <a:pt x="32" y="168"/>
                    </a:lnTo>
                    <a:lnTo>
                      <a:pt x="32" y="160"/>
                    </a:lnTo>
                    <a:lnTo>
                      <a:pt x="48" y="152"/>
                    </a:lnTo>
                    <a:lnTo>
                      <a:pt x="48" y="144"/>
                    </a:lnTo>
                    <a:lnTo>
                      <a:pt x="40" y="136"/>
                    </a:lnTo>
                    <a:lnTo>
                      <a:pt x="48" y="120"/>
                    </a:lnTo>
                    <a:lnTo>
                      <a:pt x="56" y="120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0" y="112"/>
                    </a:lnTo>
                    <a:lnTo>
                      <a:pt x="48" y="112"/>
                    </a:lnTo>
                    <a:lnTo>
                      <a:pt x="48" y="104"/>
                    </a:lnTo>
                    <a:lnTo>
                      <a:pt x="56" y="80"/>
                    </a:lnTo>
                    <a:lnTo>
                      <a:pt x="176" y="72"/>
                    </a:lnTo>
                    <a:lnTo>
                      <a:pt x="168" y="56"/>
                    </a:lnTo>
                    <a:lnTo>
                      <a:pt x="176" y="56"/>
                    </a:lnTo>
                    <a:lnTo>
                      <a:pt x="192" y="56"/>
                    </a:lnTo>
                    <a:lnTo>
                      <a:pt x="200" y="56"/>
                    </a:lnTo>
                    <a:lnTo>
                      <a:pt x="504" y="32"/>
                    </a:lnTo>
                    <a:lnTo>
                      <a:pt x="656" y="8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3" name="Freeform 76"/>
              <p:cNvSpPr>
                <a:spLocks/>
              </p:cNvSpPr>
              <p:nvPr/>
            </p:nvSpPr>
            <p:spPr bwMode="auto">
              <a:xfrm>
                <a:off x="5913438" y="4322763"/>
                <a:ext cx="490537" cy="777875"/>
              </a:xfrm>
              <a:custGeom>
                <a:avLst/>
                <a:gdLst>
                  <a:gd name="T0" fmla="*/ 2147483647 w 288"/>
                  <a:gd name="T1" fmla="*/ 2147483647 h 496"/>
                  <a:gd name="T2" fmla="*/ 2147483647 w 288"/>
                  <a:gd name="T3" fmla="*/ 2147483647 h 496"/>
                  <a:gd name="T4" fmla="*/ 2147483647 w 288"/>
                  <a:gd name="T5" fmla="*/ 2147483647 h 496"/>
                  <a:gd name="T6" fmla="*/ 2147483647 w 288"/>
                  <a:gd name="T7" fmla="*/ 2147483647 h 496"/>
                  <a:gd name="T8" fmla="*/ 2147483647 w 288"/>
                  <a:gd name="T9" fmla="*/ 2147483647 h 496"/>
                  <a:gd name="T10" fmla="*/ 2147483647 w 288"/>
                  <a:gd name="T11" fmla="*/ 2147483647 h 496"/>
                  <a:gd name="T12" fmla="*/ 2147483647 w 288"/>
                  <a:gd name="T13" fmla="*/ 2147483647 h 496"/>
                  <a:gd name="T14" fmla="*/ 2147483647 w 288"/>
                  <a:gd name="T15" fmla="*/ 2147483647 h 496"/>
                  <a:gd name="T16" fmla="*/ 2147483647 w 288"/>
                  <a:gd name="T17" fmla="*/ 0 h 496"/>
                  <a:gd name="T18" fmla="*/ 2147483647 w 288"/>
                  <a:gd name="T19" fmla="*/ 2147483647 h 496"/>
                  <a:gd name="T20" fmla="*/ 2147483647 w 288"/>
                  <a:gd name="T21" fmla="*/ 2147483647 h 496"/>
                  <a:gd name="T22" fmla="*/ 2147483647 w 288"/>
                  <a:gd name="T23" fmla="*/ 2147483647 h 496"/>
                  <a:gd name="T24" fmla="*/ 2147483647 w 288"/>
                  <a:gd name="T25" fmla="*/ 2147483647 h 496"/>
                  <a:gd name="T26" fmla="*/ 2147483647 w 288"/>
                  <a:gd name="T27" fmla="*/ 2147483647 h 496"/>
                  <a:gd name="T28" fmla="*/ 2147483647 w 288"/>
                  <a:gd name="T29" fmla="*/ 2147483647 h 496"/>
                  <a:gd name="T30" fmla="*/ 2147483647 w 288"/>
                  <a:gd name="T31" fmla="*/ 2147483647 h 496"/>
                  <a:gd name="T32" fmla="*/ 2147483647 w 288"/>
                  <a:gd name="T33" fmla="*/ 2147483647 h 496"/>
                  <a:gd name="T34" fmla="*/ 2147483647 w 288"/>
                  <a:gd name="T35" fmla="*/ 2147483647 h 496"/>
                  <a:gd name="T36" fmla="*/ 2147483647 w 288"/>
                  <a:gd name="T37" fmla="*/ 2147483647 h 496"/>
                  <a:gd name="T38" fmla="*/ 2147483647 w 288"/>
                  <a:gd name="T39" fmla="*/ 2147483647 h 496"/>
                  <a:gd name="T40" fmla="*/ 2147483647 w 288"/>
                  <a:gd name="T41" fmla="*/ 2147483647 h 496"/>
                  <a:gd name="T42" fmla="*/ 2147483647 w 288"/>
                  <a:gd name="T43" fmla="*/ 2147483647 h 496"/>
                  <a:gd name="T44" fmla="*/ 2147483647 w 288"/>
                  <a:gd name="T45" fmla="*/ 2147483647 h 496"/>
                  <a:gd name="T46" fmla="*/ 2147483647 w 288"/>
                  <a:gd name="T47" fmla="*/ 2147483647 h 496"/>
                  <a:gd name="T48" fmla="*/ 2147483647 w 288"/>
                  <a:gd name="T49" fmla="*/ 2147483647 h 496"/>
                  <a:gd name="T50" fmla="*/ 2147483647 w 288"/>
                  <a:gd name="T51" fmla="*/ 2147483647 h 496"/>
                  <a:gd name="T52" fmla="*/ 2147483647 w 288"/>
                  <a:gd name="T53" fmla="*/ 2147483647 h 496"/>
                  <a:gd name="T54" fmla="*/ 2147483647 w 288"/>
                  <a:gd name="T55" fmla="*/ 2147483647 h 496"/>
                  <a:gd name="T56" fmla="*/ 2147483647 w 288"/>
                  <a:gd name="T57" fmla="*/ 2147483647 h 496"/>
                  <a:gd name="T58" fmla="*/ 2147483647 w 288"/>
                  <a:gd name="T59" fmla="*/ 2147483647 h 496"/>
                  <a:gd name="T60" fmla="*/ 2147483647 w 288"/>
                  <a:gd name="T61" fmla="*/ 2147483647 h 496"/>
                  <a:gd name="T62" fmla="*/ 2147483647 w 288"/>
                  <a:gd name="T63" fmla="*/ 2147483647 h 496"/>
                  <a:gd name="T64" fmla="*/ 2147483647 w 288"/>
                  <a:gd name="T65" fmla="*/ 2147483647 h 496"/>
                  <a:gd name="T66" fmla="*/ 2147483647 w 288"/>
                  <a:gd name="T67" fmla="*/ 2147483647 h 496"/>
                  <a:gd name="T68" fmla="*/ 2147483647 w 288"/>
                  <a:gd name="T69" fmla="*/ 2147483647 h 496"/>
                  <a:gd name="T70" fmla="*/ 2147483647 w 288"/>
                  <a:gd name="T71" fmla="*/ 2147483647 h 496"/>
                  <a:gd name="T72" fmla="*/ 2147483647 w 288"/>
                  <a:gd name="T73" fmla="*/ 2147483647 h 496"/>
                  <a:gd name="T74" fmla="*/ 2147483647 w 288"/>
                  <a:gd name="T75" fmla="*/ 2147483647 h 496"/>
                  <a:gd name="T76" fmla="*/ 2147483647 w 288"/>
                  <a:gd name="T77" fmla="*/ 2147483647 h 496"/>
                  <a:gd name="T78" fmla="*/ 2147483647 w 288"/>
                  <a:gd name="T79" fmla="*/ 2147483647 h 496"/>
                  <a:gd name="T80" fmla="*/ 2147483647 w 288"/>
                  <a:gd name="T81" fmla="*/ 2147483647 h 496"/>
                  <a:gd name="T82" fmla="*/ 2147483647 w 288"/>
                  <a:gd name="T83" fmla="*/ 2147483647 h 496"/>
                  <a:gd name="T84" fmla="*/ 2147483647 w 288"/>
                  <a:gd name="T85" fmla="*/ 2147483647 h 496"/>
                  <a:gd name="T86" fmla="*/ 2147483647 w 288"/>
                  <a:gd name="T87" fmla="*/ 2147483647 h 496"/>
                  <a:gd name="T88" fmla="*/ 2147483647 w 288"/>
                  <a:gd name="T89" fmla="*/ 2147483647 h 496"/>
                  <a:gd name="T90" fmla="*/ 2147483647 w 288"/>
                  <a:gd name="T91" fmla="*/ 2147483647 h 496"/>
                  <a:gd name="T92" fmla="*/ 2147483647 w 288"/>
                  <a:gd name="T93" fmla="*/ 2147483647 h 496"/>
                  <a:gd name="T94" fmla="*/ 2147483647 w 288"/>
                  <a:gd name="T95" fmla="*/ 2147483647 h 496"/>
                  <a:gd name="T96" fmla="*/ 2147483647 w 288"/>
                  <a:gd name="T97" fmla="*/ 2147483647 h 496"/>
                  <a:gd name="T98" fmla="*/ 2147483647 w 288"/>
                  <a:gd name="T99" fmla="*/ 2147483647 h 4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8"/>
                  <a:gd name="T151" fmla="*/ 0 h 496"/>
                  <a:gd name="T152" fmla="*/ 288 w 288"/>
                  <a:gd name="T153" fmla="*/ 496 h 4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8" h="496">
                    <a:moveTo>
                      <a:pt x="208" y="488"/>
                    </a:moveTo>
                    <a:lnTo>
                      <a:pt x="208" y="488"/>
                    </a:lnTo>
                    <a:lnTo>
                      <a:pt x="208" y="480"/>
                    </a:lnTo>
                    <a:lnTo>
                      <a:pt x="216" y="488"/>
                    </a:lnTo>
                    <a:lnTo>
                      <a:pt x="240" y="480"/>
                    </a:lnTo>
                    <a:lnTo>
                      <a:pt x="248" y="480"/>
                    </a:lnTo>
                    <a:lnTo>
                      <a:pt x="248" y="472"/>
                    </a:lnTo>
                    <a:lnTo>
                      <a:pt x="240" y="472"/>
                    </a:lnTo>
                    <a:lnTo>
                      <a:pt x="248" y="472"/>
                    </a:lnTo>
                    <a:lnTo>
                      <a:pt x="256" y="472"/>
                    </a:lnTo>
                    <a:lnTo>
                      <a:pt x="256" y="480"/>
                    </a:lnTo>
                    <a:lnTo>
                      <a:pt x="264" y="480"/>
                    </a:lnTo>
                    <a:lnTo>
                      <a:pt x="272" y="472"/>
                    </a:lnTo>
                    <a:lnTo>
                      <a:pt x="280" y="480"/>
                    </a:lnTo>
                    <a:lnTo>
                      <a:pt x="288" y="480"/>
                    </a:lnTo>
                    <a:lnTo>
                      <a:pt x="288" y="472"/>
                    </a:lnTo>
                    <a:lnTo>
                      <a:pt x="272" y="320"/>
                    </a:lnTo>
                    <a:lnTo>
                      <a:pt x="272" y="0"/>
                    </a:lnTo>
                    <a:lnTo>
                      <a:pt x="104" y="16"/>
                    </a:lnTo>
                    <a:lnTo>
                      <a:pt x="104" y="24"/>
                    </a:lnTo>
                    <a:lnTo>
                      <a:pt x="96" y="32"/>
                    </a:lnTo>
                    <a:lnTo>
                      <a:pt x="88" y="40"/>
                    </a:lnTo>
                    <a:lnTo>
                      <a:pt x="80" y="48"/>
                    </a:lnTo>
                    <a:lnTo>
                      <a:pt x="80" y="72"/>
                    </a:lnTo>
                    <a:lnTo>
                      <a:pt x="72" y="80"/>
                    </a:lnTo>
                    <a:lnTo>
                      <a:pt x="56" y="96"/>
                    </a:lnTo>
                    <a:lnTo>
                      <a:pt x="56" y="104"/>
                    </a:lnTo>
                    <a:lnTo>
                      <a:pt x="48" y="112"/>
                    </a:lnTo>
                    <a:lnTo>
                      <a:pt x="48" y="120"/>
                    </a:lnTo>
                    <a:lnTo>
                      <a:pt x="40" y="120"/>
                    </a:lnTo>
                    <a:lnTo>
                      <a:pt x="40" y="128"/>
                    </a:lnTo>
                    <a:lnTo>
                      <a:pt x="40" y="136"/>
                    </a:lnTo>
                    <a:lnTo>
                      <a:pt x="40" y="144"/>
                    </a:lnTo>
                    <a:lnTo>
                      <a:pt x="32" y="144"/>
                    </a:lnTo>
                    <a:lnTo>
                      <a:pt x="40" y="152"/>
                    </a:lnTo>
                    <a:lnTo>
                      <a:pt x="32" y="152"/>
                    </a:lnTo>
                    <a:lnTo>
                      <a:pt x="32" y="160"/>
                    </a:lnTo>
                    <a:lnTo>
                      <a:pt x="24" y="168"/>
                    </a:lnTo>
                    <a:lnTo>
                      <a:pt x="32" y="176"/>
                    </a:lnTo>
                    <a:lnTo>
                      <a:pt x="32" y="184"/>
                    </a:lnTo>
                    <a:lnTo>
                      <a:pt x="40" y="200"/>
                    </a:lnTo>
                    <a:lnTo>
                      <a:pt x="40" y="208"/>
                    </a:lnTo>
                    <a:lnTo>
                      <a:pt x="32" y="224"/>
                    </a:lnTo>
                    <a:lnTo>
                      <a:pt x="32" y="232"/>
                    </a:lnTo>
                    <a:lnTo>
                      <a:pt x="40" y="232"/>
                    </a:lnTo>
                    <a:lnTo>
                      <a:pt x="40" y="240"/>
                    </a:lnTo>
                    <a:lnTo>
                      <a:pt x="40" y="248"/>
                    </a:lnTo>
                    <a:lnTo>
                      <a:pt x="48" y="248"/>
                    </a:lnTo>
                    <a:lnTo>
                      <a:pt x="40" y="256"/>
                    </a:lnTo>
                    <a:lnTo>
                      <a:pt x="40" y="264"/>
                    </a:lnTo>
                    <a:lnTo>
                      <a:pt x="48" y="264"/>
                    </a:lnTo>
                    <a:lnTo>
                      <a:pt x="48" y="272"/>
                    </a:lnTo>
                    <a:lnTo>
                      <a:pt x="48" y="280"/>
                    </a:lnTo>
                    <a:lnTo>
                      <a:pt x="48" y="288"/>
                    </a:lnTo>
                    <a:lnTo>
                      <a:pt x="56" y="288"/>
                    </a:lnTo>
                    <a:lnTo>
                      <a:pt x="56" y="296"/>
                    </a:lnTo>
                    <a:lnTo>
                      <a:pt x="56" y="304"/>
                    </a:lnTo>
                    <a:lnTo>
                      <a:pt x="48" y="304"/>
                    </a:lnTo>
                    <a:lnTo>
                      <a:pt x="40" y="304"/>
                    </a:lnTo>
                    <a:lnTo>
                      <a:pt x="40" y="312"/>
                    </a:lnTo>
                    <a:lnTo>
                      <a:pt x="48" y="312"/>
                    </a:lnTo>
                    <a:lnTo>
                      <a:pt x="40" y="320"/>
                    </a:lnTo>
                    <a:lnTo>
                      <a:pt x="40" y="328"/>
                    </a:lnTo>
                    <a:lnTo>
                      <a:pt x="40" y="344"/>
                    </a:lnTo>
                    <a:lnTo>
                      <a:pt x="32" y="336"/>
                    </a:lnTo>
                    <a:lnTo>
                      <a:pt x="24" y="360"/>
                    </a:lnTo>
                    <a:lnTo>
                      <a:pt x="16" y="368"/>
                    </a:lnTo>
                    <a:lnTo>
                      <a:pt x="24" y="368"/>
                    </a:lnTo>
                    <a:lnTo>
                      <a:pt x="16" y="376"/>
                    </a:lnTo>
                    <a:lnTo>
                      <a:pt x="16" y="384"/>
                    </a:lnTo>
                    <a:lnTo>
                      <a:pt x="8" y="392"/>
                    </a:lnTo>
                    <a:lnTo>
                      <a:pt x="16" y="392"/>
                    </a:lnTo>
                    <a:lnTo>
                      <a:pt x="16" y="400"/>
                    </a:lnTo>
                    <a:lnTo>
                      <a:pt x="0" y="408"/>
                    </a:lnTo>
                    <a:lnTo>
                      <a:pt x="0" y="416"/>
                    </a:lnTo>
                    <a:lnTo>
                      <a:pt x="8" y="416"/>
                    </a:lnTo>
                    <a:lnTo>
                      <a:pt x="8" y="424"/>
                    </a:lnTo>
                    <a:lnTo>
                      <a:pt x="8" y="432"/>
                    </a:lnTo>
                    <a:lnTo>
                      <a:pt x="168" y="416"/>
                    </a:lnTo>
                    <a:lnTo>
                      <a:pt x="168" y="440"/>
                    </a:lnTo>
                    <a:lnTo>
                      <a:pt x="160" y="448"/>
                    </a:lnTo>
                    <a:lnTo>
                      <a:pt x="160" y="464"/>
                    </a:lnTo>
                    <a:lnTo>
                      <a:pt x="168" y="464"/>
                    </a:lnTo>
                    <a:lnTo>
                      <a:pt x="184" y="488"/>
                    </a:lnTo>
                    <a:lnTo>
                      <a:pt x="184" y="496"/>
                    </a:lnTo>
                    <a:lnTo>
                      <a:pt x="200" y="496"/>
                    </a:lnTo>
                    <a:lnTo>
                      <a:pt x="208" y="488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Freeform 77"/>
              <p:cNvSpPr>
                <a:spLocks/>
              </p:cNvSpPr>
              <p:nvPr/>
            </p:nvSpPr>
            <p:spPr bwMode="auto">
              <a:xfrm>
                <a:off x="6376988" y="4297363"/>
                <a:ext cx="517525" cy="788987"/>
              </a:xfrm>
              <a:custGeom>
                <a:avLst/>
                <a:gdLst>
                  <a:gd name="T0" fmla="*/ 2147483647 w 304"/>
                  <a:gd name="T1" fmla="*/ 2147483647 h 504"/>
                  <a:gd name="T2" fmla="*/ 2147483647 w 304"/>
                  <a:gd name="T3" fmla="*/ 2147483647 h 504"/>
                  <a:gd name="T4" fmla="*/ 2147483647 w 304"/>
                  <a:gd name="T5" fmla="*/ 2147483647 h 504"/>
                  <a:gd name="T6" fmla="*/ 2147483647 w 304"/>
                  <a:gd name="T7" fmla="*/ 2147483647 h 504"/>
                  <a:gd name="T8" fmla="*/ 2147483647 w 304"/>
                  <a:gd name="T9" fmla="*/ 2147483647 h 504"/>
                  <a:gd name="T10" fmla="*/ 2147483647 w 304"/>
                  <a:gd name="T11" fmla="*/ 2147483647 h 504"/>
                  <a:gd name="T12" fmla="*/ 2147483647 w 304"/>
                  <a:gd name="T13" fmla="*/ 2147483647 h 504"/>
                  <a:gd name="T14" fmla="*/ 2147483647 w 304"/>
                  <a:gd name="T15" fmla="*/ 2147483647 h 504"/>
                  <a:gd name="T16" fmla="*/ 2147483647 w 304"/>
                  <a:gd name="T17" fmla="*/ 2147483647 h 504"/>
                  <a:gd name="T18" fmla="*/ 2147483647 w 304"/>
                  <a:gd name="T19" fmla="*/ 2147483647 h 504"/>
                  <a:gd name="T20" fmla="*/ 2147483647 w 304"/>
                  <a:gd name="T21" fmla="*/ 2147483647 h 504"/>
                  <a:gd name="T22" fmla="*/ 2147483647 w 304"/>
                  <a:gd name="T23" fmla="*/ 2147483647 h 504"/>
                  <a:gd name="T24" fmla="*/ 2147483647 w 304"/>
                  <a:gd name="T25" fmla="*/ 2147483647 h 504"/>
                  <a:gd name="T26" fmla="*/ 2147483647 w 304"/>
                  <a:gd name="T27" fmla="*/ 2147483647 h 504"/>
                  <a:gd name="T28" fmla="*/ 2147483647 w 304"/>
                  <a:gd name="T29" fmla="*/ 2147483647 h 504"/>
                  <a:gd name="T30" fmla="*/ 2147483647 w 304"/>
                  <a:gd name="T31" fmla="*/ 2147483647 h 504"/>
                  <a:gd name="T32" fmla="*/ 2147483647 w 304"/>
                  <a:gd name="T33" fmla="*/ 2147483647 h 504"/>
                  <a:gd name="T34" fmla="*/ 2147483647 w 304"/>
                  <a:gd name="T35" fmla="*/ 2147483647 h 504"/>
                  <a:gd name="T36" fmla="*/ 2147483647 w 304"/>
                  <a:gd name="T37" fmla="*/ 2147483647 h 504"/>
                  <a:gd name="T38" fmla="*/ 2147483647 w 304"/>
                  <a:gd name="T39" fmla="*/ 2147483647 h 504"/>
                  <a:gd name="T40" fmla="*/ 2147483647 w 304"/>
                  <a:gd name="T41" fmla="*/ 2147483647 h 504"/>
                  <a:gd name="T42" fmla="*/ 2147483647 w 304"/>
                  <a:gd name="T43" fmla="*/ 2147483647 h 504"/>
                  <a:gd name="T44" fmla="*/ 2147483647 w 304"/>
                  <a:gd name="T45" fmla="*/ 2147483647 h 504"/>
                  <a:gd name="T46" fmla="*/ 2147483647 w 304"/>
                  <a:gd name="T47" fmla="*/ 2147483647 h 504"/>
                  <a:gd name="T48" fmla="*/ 2147483647 w 304"/>
                  <a:gd name="T49" fmla="*/ 2147483647 h 504"/>
                  <a:gd name="T50" fmla="*/ 2147483647 w 304"/>
                  <a:gd name="T51" fmla="*/ 2147483647 h 504"/>
                  <a:gd name="T52" fmla="*/ 2147483647 w 304"/>
                  <a:gd name="T53" fmla="*/ 2147483647 h 504"/>
                  <a:gd name="T54" fmla="*/ 2147483647 w 304"/>
                  <a:gd name="T55" fmla="*/ 2147483647 h 504"/>
                  <a:gd name="T56" fmla="*/ 2147483647 w 304"/>
                  <a:gd name="T57" fmla="*/ 2147483647 h 504"/>
                  <a:gd name="T58" fmla="*/ 2147483647 w 304"/>
                  <a:gd name="T59" fmla="*/ 2147483647 h 504"/>
                  <a:gd name="T60" fmla="*/ 2147483647 w 304"/>
                  <a:gd name="T61" fmla="*/ 2147483647 h 504"/>
                  <a:gd name="T62" fmla="*/ 2147483647 w 304"/>
                  <a:gd name="T63" fmla="*/ 2147483647 h 504"/>
                  <a:gd name="T64" fmla="*/ 2147483647 w 304"/>
                  <a:gd name="T65" fmla="*/ 2147483647 h 504"/>
                  <a:gd name="T66" fmla="*/ 2147483647 w 304"/>
                  <a:gd name="T67" fmla="*/ 2147483647 h 504"/>
                  <a:gd name="T68" fmla="*/ 2147483647 w 304"/>
                  <a:gd name="T69" fmla="*/ 2147483647 h 504"/>
                  <a:gd name="T70" fmla="*/ 2147483647 w 304"/>
                  <a:gd name="T71" fmla="*/ 2147483647 h 504"/>
                  <a:gd name="T72" fmla="*/ 2147483647 w 304"/>
                  <a:gd name="T73" fmla="*/ 2147483647 h 504"/>
                  <a:gd name="T74" fmla="*/ 2147483647 w 304"/>
                  <a:gd name="T75" fmla="*/ 2147483647 h 504"/>
                  <a:gd name="T76" fmla="*/ 2147483647 w 304"/>
                  <a:gd name="T77" fmla="*/ 2147483647 h 504"/>
                  <a:gd name="T78" fmla="*/ 2147483647 w 304"/>
                  <a:gd name="T79" fmla="*/ 2147483647 h 504"/>
                  <a:gd name="T80" fmla="*/ 2147483647 w 304"/>
                  <a:gd name="T81" fmla="*/ 2147483647 h 504"/>
                  <a:gd name="T82" fmla="*/ 2147483647 w 304"/>
                  <a:gd name="T83" fmla="*/ 2147483647 h 504"/>
                  <a:gd name="T84" fmla="*/ 2147483647 w 304"/>
                  <a:gd name="T85" fmla="*/ 2147483647 h 504"/>
                  <a:gd name="T86" fmla="*/ 2147483647 w 304"/>
                  <a:gd name="T87" fmla="*/ 2147483647 h 504"/>
                  <a:gd name="T88" fmla="*/ 2147483647 w 304"/>
                  <a:gd name="T89" fmla="*/ 2147483647 h 504"/>
                  <a:gd name="T90" fmla="*/ 2147483647 w 304"/>
                  <a:gd name="T91" fmla="*/ 2147483647 h 504"/>
                  <a:gd name="T92" fmla="*/ 2147483647 w 304"/>
                  <a:gd name="T93" fmla="*/ 2147483647 h 504"/>
                  <a:gd name="T94" fmla="*/ 2147483647 w 304"/>
                  <a:gd name="T95" fmla="*/ 2147483647 h 504"/>
                  <a:gd name="T96" fmla="*/ 2147483647 w 304"/>
                  <a:gd name="T97" fmla="*/ 2147483647 h 504"/>
                  <a:gd name="T98" fmla="*/ 2147483647 w 304"/>
                  <a:gd name="T99" fmla="*/ 2147483647 h 504"/>
                  <a:gd name="T100" fmla="*/ 2147483647 w 304"/>
                  <a:gd name="T101" fmla="*/ 0 h 504"/>
                  <a:gd name="T102" fmla="*/ 2147483647 w 304"/>
                  <a:gd name="T103" fmla="*/ 0 h 504"/>
                  <a:gd name="T104" fmla="*/ 0 w 304"/>
                  <a:gd name="T105" fmla="*/ 2147483647 h 504"/>
                  <a:gd name="T106" fmla="*/ 0 w 304"/>
                  <a:gd name="T107" fmla="*/ 2147483647 h 504"/>
                  <a:gd name="T108" fmla="*/ 0 w 304"/>
                  <a:gd name="T109" fmla="*/ 2147483647 h 504"/>
                  <a:gd name="T110" fmla="*/ 0 w 304"/>
                  <a:gd name="T111" fmla="*/ 2147483647 h 504"/>
                  <a:gd name="T112" fmla="*/ 2147483647 w 304"/>
                  <a:gd name="T113" fmla="*/ 2147483647 h 504"/>
                  <a:gd name="T114" fmla="*/ 2147483647 w 304"/>
                  <a:gd name="T115" fmla="*/ 2147483647 h 504"/>
                  <a:gd name="T116" fmla="*/ 2147483647 w 304"/>
                  <a:gd name="T117" fmla="*/ 2147483647 h 504"/>
                  <a:gd name="T118" fmla="*/ 2147483647 w 304"/>
                  <a:gd name="T119" fmla="*/ 2147483647 h 504"/>
                  <a:gd name="T120" fmla="*/ 2147483647 w 304"/>
                  <a:gd name="T121" fmla="*/ 2147483647 h 5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4"/>
                  <a:gd name="T184" fmla="*/ 0 h 504"/>
                  <a:gd name="T185" fmla="*/ 304 w 304"/>
                  <a:gd name="T186" fmla="*/ 504 h 5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4" h="504">
                    <a:moveTo>
                      <a:pt x="40" y="496"/>
                    </a:moveTo>
                    <a:lnTo>
                      <a:pt x="40" y="496"/>
                    </a:lnTo>
                    <a:lnTo>
                      <a:pt x="48" y="488"/>
                    </a:lnTo>
                    <a:lnTo>
                      <a:pt x="40" y="480"/>
                    </a:lnTo>
                    <a:lnTo>
                      <a:pt x="48" y="448"/>
                    </a:lnTo>
                    <a:lnTo>
                      <a:pt x="56" y="448"/>
                    </a:lnTo>
                    <a:lnTo>
                      <a:pt x="56" y="480"/>
                    </a:lnTo>
                    <a:lnTo>
                      <a:pt x="72" y="496"/>
                    </a:lnTo>
                    <a:lnTo>
                      <a:pt x="56" y="504"/>
                    </a:lnTo>
                    <a:lnTo>
                      <a:pt x="64" y="504"/>
                    </a:lnTo>
                    <a:lnTo>
                      <a:pt x="80" y="496"/>
                    </a:lnTo>
                    <a:lnTo>
                      <a:pt x="88" y="496"/>
                    </a:lnTo>
                    <a:lnTo>
                      <a:pt x="88" y="488"/>
                    </a:lnTo>
                    <a:lnTo>
                      <a:pt x="96" y="480"/>
                    </a:lnTo>
                    <a:lnTo>
                      <a:pt x="104" y="472"/>
                    </a:lnTo>
                    <a:lnTo>
                      <a:pt x="96" y="464"/>
                    </a:lnTo>
                    <a:lnTo>
                      <a:pt x="104" y="464"/>
                    </a:lnTo>
                    <a:lnTo>
                      <a:pt x="104" y="448"/>
                    </a:lnTo>
                    <a:lnTo>
                      <a:pt x="88" y="440"/>
                    </a:lnTo>
                    <a:lnTo>
                      <a:pt x="80" y="440"/>
                    </a:lnTo>
                    <a:lnTo>
                      <a:pt x="80" y="424"/>
                    </a:lnTo>
                    <a:lnTo>
                      <a:pt x="304" y="400"/>
                    </a:lnTo>
                    <a:lnTo>
                      <a:pt x="288" y="368"/>
                    </a:lnTo>
                    <a:lnTo>
                      <a:pt x="288" y="360"/>
                    </a:lnTo>
                    <a:lnTo>
                      <a:pt x="288" y="344"/>
                    </a:lnTo>
                    <a:lnTo>
                      <a:pt x="280" y="336"/>
                    </a:lnTo>
                    <a:lnTo>
                      <a:pt x="280" y="312"/>
                    </a:lnTo>
                    <a:lnTo>
                      <a:pt x="280" y="304"/>
                    </a:lnTo>
                    <a:lnTo>
                      <a:pt x="280" y="280"/>
                    </a:lnTo>
                    <a:lnTo>
                      <a:pt x="296" y="272"/>
                    </a:lnTo>
                    <a:lnTo>
                      <a:pt x="288" y="264"/>
                    </a:lnTo>
                    <a:lnTo>
                      <a:pt x="288" y="248"/>
                    </a:lnTo>
                    <a:lnTo>
                      <a:pt x="280" y="240"/>
                    </a:lnTo>
                    <a:lnTo>
                      <a:pt x="264" y="208"/>
                    </a:lnTo>
                    <a:lnTo>
                      <a:pt x="208" y="0"/>
                    </a:lnTo>
                    <a:lnTo>
                      <a:pt x="0" y="16"/>
                    </a:lnTo>
                    <a:lnTo>
                      <a:pt x="0" y="336"/>
                    </a:lnTo>
                    <a:lnTo>
                      <a:pt x="16" y="488"/>
                    </a:lnTo>
                    <a:lnTo>
                      <a:pt x="32" y="488"/>
                    </a:lnTo>
                    <a:lnTo>
                      <a:pt x="40" y="496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Freeform 78"/>
              <p:cNvSpPr>
                <a:spLocks/>
              </p:cNvSpPr>
              <p:nvPr/>
            </p:nvSpPr>
            <p:spPr bwMode="auto">
              <a:xfrm>
                <a:off x="7045325" y="4197350"/>
                <a:ext cx="695325" cy="476250"/>
              </a:xfrm>
              <a:custGeom>
                <a:avLst/>
                <a:gdLst>
                  <a:gd name="T0" fmla="*/ 2147483647 w 408"/>
                  <a:gd name="T1" fmla="*/ 2147483647 h 304"/>
                  <a:gd name="T2" fmla="*/ 2147483647 w 408"/>
                  <a:gd name="T3" fmla="*/ 2147483647 h 304"/>
                  <a:gd name="T4" fmla="*/ 2147483647 w 408"/>
                  <a:gd name="T5" fmla="*/ 2147483647 h 304"/>
                  <a:gd name="T6" fmla="*/ 2147483647 w 408"/>
                  <a:gd name="T7" fmla="*/ 2147483647 h 304"/>
                  <a:gd name="T8" fmla="*/ 2147483647 w 408"/>
                  <a:gd name="T9" fmla="*/ 2147483647 h 304"/>
                  <a:gd name="T10" fmla="*/ 2147483647 w 408"/>
                  <a:gd name="T11" fmla="*/ 2147483647 h 304"/>
                  <a:gd name="T12" fmla="*/ 2147483647 w 408"/>
                  <a:gd name="T13" fmla="*/ 2147483647 h 304"/>
                  <a:gd name="T14" fmla="*/ 2147483647 w 408"/>
                  <a:gd name="T15" fmla="*/ 2147483647 h 304"/>
                  <a:gd name="T16" fmla="*/ 2147483647 w 408"/>
                  <a:gd name="T17" fmla="*/ 2147483647 h 304"/>
                  <a:gd name="T18" fmla="*/ 2147483647 w 408"/>
                  <a:gd name="T19" fmla="*/ 2147483647 h 304"/>
                  <a:gd name="T20" fmla="*/ 2147483647 w 408"/>
                  <a:gd name="T21" fmla="*/ 2147483647 h 304"/>
                  <a:gd name="T22" fmla="*/ 2147483647 w 408"/>
                  <a:gd name="T23" fmla="*/ 2147483647 h 304"/>
                  <a:gd name="T24" fmla="*/ 2147483647 w 408"/>
                  <a:gd name="T25" fmla="*/ 2147483647 h 304"/>
                  <a:gd name="T26" fmla="*/ 2147483647 w 408"/>
                  <a:gd name="T27" fmla="*/ 2147483647 h 304"/>
                  <a:gd name="T28" fmla="*/ 2147483647 w 408"/>
                  <a:gd name="T29" fmla="*/ 2147483647 h 304"/>
                  <a:gd name="T30" fmla="*/ 0 w 408"/>
                  <a:gd name="T31" fmla="*/ 2147483647 h 304"/>
                  <a:gd name="T32" fmla="*/ 2147483647 w 408"/>
                  <a:gd name="T33" fmla="*/ 2147483647 h 304"/>
                  <a:gd name="T34" fmla="*/ 2147483647 w 408"/>
                  <a:gd name="T35" fmla="*/ 2147483647 h 304"/>
                  <a:gd name="T36" fmla="*/ 2147483647 w 408"/>
                  <a:gd name="T37" fmla="*/ 2147483647 h 304"/>
                  <a:gd name="T38" fmla="*/ 2147483647 w 408"/>
                  <a:gd name="T39" fmla="*/ 0 h 304"/>
                  <a:gd name="T40" fmla="*/ 2147483647 w 408"/>
                  <a:gd name="T41" fmla="*/ 2147483647 h 304"/>
                  <a:gd name="T42" fmla="*/ 2147483647 w 408"/>
                  <a:gd name="T43" fmla="*/ 2147483647 h 304"/>
                  <a:gd name="T44" fmla="*/ 2147483647 w 408"/>
                  <a:gd name="T45" fmla="*/ 2147483647 h 304"/>
                  <a:gd name="T46" fmla="*/ 2147483647 w 408"/>
                  <a:gd name="T47" fmla="*/ 2147483647 h 304"/>
                  <a:gd name="T48" fmla="*/ 2147483647 w 408"/>
                  <a:gd name="T49" fmla="*/ 2147483647 h 304"/>
                  <a:gd name="T50" fmla="*/ 2147483647 w 408"/>
                  <a:gd name="T51" fmla="*/ 2147483647 h 304"/>
                  <a:gd name="T52" fmla="*/ 2147483647 w 408"/>
                  <a:gd name="T53" fmla="*/ 2147483647 h 304"/>
                  <a:gd name="T54" fmla="*/ 2147483647 w 408"/>
                  <a:gd name="T55" fmla="*/ 2147483647 h 304"/>
                  <a:gd name="T56" fmla="*/ 2147483647 w 408"/>
                  <a:gd name="T57" fmla="*/ 2147483647 h 304"/>
                  <a:gd name="T58" fmla="*/ 2147483647 w 408"/>
                  <a:gd name="T59" fmla="*/ 2147483647 h 304"/>
                  <a:gd name="T60" fmla="*/ 2147483647 w 408"/>
                  <a:gd name="T61" fmla="*/ 2147483647 h 304"/>
                  <a:gd name="T62" fmla="*/ 2147483647 w 408"/>
                  <a:gd name="T63" fmla="*/ 2147483647 h 304"/>
                  <a:gd name="T64" fmla="*/ 2147483647 w 408"/>
                  <a:gd name="T65" fmla="*/ 2147483647 h 304"/>
                  <a:gd name="T66" fmla="*/ 2147483647 w 408"/>
                  <a:gd name="T67" fmla="*/ 2147483647 h 304"/>
                  <a:gd name="T68" fmla="*/ 2147483647 w 408"/>
                  <a:gd name="T69" fmla="*/ 2147483647 h 304"/>
                  <a:gd name="T70" fmla="*/ 2147483647 w 408"/>
                  <a:gd name="T71" fmla="*/ 2147483647 h 304"/>
                  <a:gd name="T72" fmla="*/ 2147483647 w 408"/>
                  <a:gd name="T73" fmla="*/ 2147483647 h 304"/>
                  <a:gd name="T74" fmla="*/ 2147483647 w 408"/>
                  <a:gd name="T75" fmla="*/ 2147483647 h 304"/>
                  <a:gd name="T76" fmla="*/ 2147483647 w 408"/>
                  <a:gd name="T77" fmla="*/ 2147483647 h 304"/>
                  <a:gd name="T78" fmla="*/ 2147483647 w 408"/>
                  <a:gd name="T79" fmla="*/ 2147483647 h 304"/>
                  <a:gd name="T80" fmla="*/ 2147483647 w 408"/>
                  <a:gd name="T81" fmla="*/ 2147483647 h 304"/>
                  <a:gd name="T82" fmla="*/ 2147483647 w 408"/>
                  <a:gd name="T83" fmla="*/ 2147483647 h 304"/>
                  <a:gd name="T84" fmla="*/ 2147483647 w 408"/>
                  <a:gd name="T85" fmla="*/ 2147483647 h 304"/>
                  <a:gd name="T86" fmla="*/ 2147483647 w 408"/>
                  <a:gd name="T87" fmla="*/ 2147483647 h 304"/>
                  <a:gd name="T88" fmla="*/ 2147483647 w 408"/>
                  <a:gd name="T89" fmla="*/ 2147483647 h 304"/>
                  <a:gd name="T90" fmla="*/ 2147483647 w 408"/>
                  <a:gd name="T91" fmla="*/ 2147483647 h 304"/>
                  <a:gd name="T92" fmla="*/ 2147483647 w 408"/>
                  <a:gd name="T93" fmla="*/ 2147483647 h 3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8"/>
                  <a:gd name="T142" fmla="*/ 0 h 304"/>
                  <a:gd name="T143" fmla="*/ 408 w 408"/>
                  <a:gd name="T144" fmla="*/ 304 h 3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8" h="304">
                    <a:moveTo>
                      <a:pt x="224" y="296"/>
                    </a:moveTo>
                    <a:lnTo>
                      <a:pt x="224" y="280"/>
                    </a:lnTo>
                    <a:lnTo>
                      <a:pt x="200" y="256"/>
                    </a:lnTo>
                    <a:lnTo>
                      <a:pt x="192" y="248"/>
                    </a:lnTo>
                    <a:lnTo>
                      <a:pt x="192" y="224"/>
                    </a:lnTo>
                    <a:lnTo>
                      <a:pt x="168" y="216"/>
                    </a:lnTo>
                    <a:lnTo>
                      <a:pt x="160" y="208"/>
                    </a:lnTo>
                    <a:lnTo>
                      <a:pt x="152" y="200"/>
                    </a:lnTo>
                    <a:lnTo>
                      <a:pt x="136" y="192"/>
                    </a:lnTo>
                    <a:lnTo>
                      <a:pt x="136" y="176"/>
                    </a:lnTo>
                    <a:lnTo>
                      <a:pt x="128" y="168"/>
                    </a:lnTo>
                    <a:lnTo>
                      <a:pt x="120" y="168"/>
                    </a:lnTo>
                    <a:lnTo>
                      <a:pt x="112" y="160"/>
                    </a:lnTo>
                    <a:lnTo>
                      <a:pt x="104" y="144"/>
                    </a:lnTo>
                    <a:lnTo>
                      <a:pt x="96" y="144"/>
                    </a:lnTo>
                    <a:lnTo>
                      <a:pt x="80" y="144"/>
                    </a:lnTo>
                    <a:lnTo>
                      <a:pt x="72" y="128"/>
                    </a:lnTo>
                    <a:lnTo>
                      <a:pt x="64" y="120"/>
                    </a:lnTo>
                    <a:lnTo>
                      <a:pt x="56" y="96"/>
                    </a:lnTo>
                    <a:lnTo>
                      <a:pt x="48" y="88"/>
                    </a:lnTo>
                    <a:lnTo>
                      <a:pt x="40" y="88"/>
                    </a:lnTo>
                    <a:lnTo>
                      <a:pt x="32" y="88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72" y="8"/>
                    </a:lnTo>
                    <a:lnTo>
                      <a:pt x="96" y="8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200" y="8"/>
                    </a:lnTo>
                    <a:lnTo>
                      <a:pt x="208" y="16"/>
                    </a:lnTo>
                    <a:lnTo>
                      <a:pt x="208" y="24"/>
                    </a:lnTo>
                    <a:lnTo>
                      <a:pt x="296" y="16"/>
                    </a:lnTo>
                    <a:lnTo>
                      <a:pt x="408" y="88"/>
                    </a:lnTo>
                    <a:lnTo>
                      <a:pt x="400" y="96"/>
                    </a:lnTo>
                    <a:lnTo>
                      <a:pt x="368" y="120"/>
                    </a:lnTo>
                    <a:lnTo>
                      <a:pt x="360" y="152"/>
                    </a:lnTo>
                    <a:lnTo>
                      <a:pt x="352" y="152"/>
                    </a:lnTo>
                    <a:lnTo>
                      <a:pt x="352" y="160"/>
                    </a:lnTo>
                    <a:lnTo>
                      <a:pt x="368" y="168"/>
                    </a:lnTo>
                    <a:lnTo>
                      <a:pt x="368" y="176"/>
                    </a:lnTo>
                    <a:lnTo>
                      <a:pt x="352" y="184"/>
                    </a:lnTo>
                    <a:lnTo>
                      <a:pt x="336" y="184"/>
                    </a:lnTo>
                    <a:lnTo>
                      <a:pt x="328" y="208"/>
                    </a:lnTo>
                    <a:lnTo>
                      <a:pt x="320" y="216"/>
                    </a:lnTo>
                    <a:lnTo>
                      <a:pt x="312" y="216"/>
                    </a:lnTo>
                    <a:lnTo>
                      <a:pt x="312" y="224"/>
                    </a:lnTo>
                    <a:lnTo>
                      <a:pt x="320" y="224"/>
                    </a:lnTo>
                    <a:lnTo>
                      <a:pt x="296" y="240"/>
                    </a:lnTo>
                    <a:lnTo>
                      <a:pt x="296" y="232"/>
                    </a:lnTo>
                    <a:lnTo>
                      <a:pt x="288" y="240"/>
                    </a:lnTo>
                    <a:lnTo>
                      <a:pt x="296" y="248"/>
                    </a:lnTo>
                    <a:lnTo>
                      <a:pt x="288" y="256"/>
                    </a:lnTo>
                    <a:lnTo>
                      <a:pt x="280" y="256"/>
                    </a:lnTo>
                    <a:lnTo>
                      <a:pt x="264" y="256"/>
                    </a:lnTo>
                    <a:lnTo>
                      <a:pt x="256" y="256"/>
                    </a:lnTo>
                    <a:lnTo>
                      <a:pt x="248" y="256"/>
                    </a:lnTo>
                    <a:lnTo>
                      <a:pt x="240" y="272"/>
                    </a:lnTo>
                    <a:lnTo>
                      <a:pt x="248" y="280"/>
                    </a:lnTo>
                    <a:lnTo>
                      <a:pt x="240" y="304"/>
                    </a:lnTo>
                    <a:lnTo>
                      <a:pt x="232" y="304"/>
                    </a:lnTo>
                    <a:lnTo>
                      <a:pt x="224" y="304"/>
                    </a:lnTo>
                    <a:lnTo>
                      <a:pt x="224" y="296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Freeform 79"/>
              <p:cNvSpPr>
                <a:spLocks/>
              </p:cNvSpPr>
              <p:nvPr/>
            </p:nvSpPr>
            <p:spPr bwMode="auto">
              <a:xfrm>
                <a:off x="6908800" y="3859213"/>
                <a:ext cx="1158875" cy="474662"/>
              </a:xfrm>
              <a:custGeom>
                <a:avLst/>
                <a:gdLst>
                  <a:gd name="T0" fmla="*/ 2147483647 w 680"/>
                  <a:gd name="T1" fmla="*/ 2147483647 h 304"/>
                  <a:gd name="T2" fmla="*/ 2147483647 w 680"/>
                  <a:gd name="T3" fmla="*/ 2147483647 h 304"/>
                  <a:gd name="T4" fmla="*/ 2147483647 w 680"/>
                  <a:gd name="T5" fmla="*/ 2147483647 h 304"/>
                  <a:gd name="T6" fmla="*/ 2147483647 w 680"/>
                  <a:gd name="T7" fmla="*/ 2147483647 h 304"/>
                  <a:gd name="T8" fmla="*/ 2147483647 w 680"/>
                  <a:gd name="T9" fmla="*/ 2147483647 h 304"/>
                  <a:gd name="T10" fmla="*/ 2147483647 w 680"/>
                  <a:gd name="T11" fmla="*/ 2147483647 h 304"/>
                  <a:gd name="T12" fmla="*/ 2147483647 w 680"/>
                  <a:gd name="T13" fmla="*/ 2147483647 h 304"/>
                  <a:gd name="T14" fmla="*/ 2147483647 w 680"/>
                  <a:gd name="T15" fmla="*/ 2147483647 h 304"/>
                  <a:gd name="T16" fmla="*/ 2147483647 w 680"/>
                  <a:gd name="T17" fmla="*/ 2147483647 h 304"/>
                  <a:gd name="T18" fmla="*/ 2147483647 w 680"/>
                  <a:gd name="T19" fmla="*/ 2147483647 h 304"/>
                  <a:gd name="T20" fmla="*/ 2147483647 w 680"/>
                  <a:gd name="T21" fmla="*/ 2147483647 h 304"/>
                  <a:gd name="T22" fmla="*/ 2147483647 w 680"/>
                  <a:gd name="T23" fmla="*/ 2147483647 h 304"/>
                  <a:gd name="T24" fmla="*/ 2147483647 w 680"/>
                  <a:gd name="T25" fmla="*/ 2147483647 h 304"/>
                  <a:gd name="T26" fmla="*/ 2147483647 w 680"/>
                  <a:gd name="T27" fmla="*/ 2147483647 h 304"/>
                  <a:gd name="T28" fmla="*/ 2147483647 w 680"/>
                  <a:gd name="T29" fmla="*/ 2147483647 h 304"/>
                  <a:gd name="T30" fmla="*/ 2147483647 w 680"/>
                  <a:gd name="T31" fmla="*/ 2147483647 h 304"/>
                  <a:gd name="T32" fmla="*/ 2147483647 w 680"/>
                  <a:gd name="T33" fmla="*/ 2147483647 h 304"/>
                  <a:gd name="T34" fmla="*/ 2147483647 w 680"/>
                  <a:gd name="T35" fmla="*/ 2147483647 h 304"/>
                  <a:gd name="T36" fmla="*/ 2147483647 w 680"/>
                  <a:gd name="T37" fmla="*/ 2147483647 h 304"/>
                  <a:gd name="T38" fmla="*/ 2147483647 w 680"/>
                  <a:gd name="T39" fmla="*/ 2147483647 h 304"/>
                  <a:gd name="T40" fmla="*/ 2147483647 w 680"/>
                  <a:gd name="T41" fmla="*/ 2147483647 h 304"/>
                  <a:gd name="T42" fmla="*/ 2147483647 w 680"/>
                  <a:gd name="T43" fmla="*/ 2147483647 h 304"/>
                  <a:gd name="T44" fmla="*/ 2147483647 w 680"/>
                  <a:gd name="T45" fmla="*/ 2147483647 h 304"/>
                  <a:gd name="T46" fmla="*/ 2147483647 w 680"/>
                  <a:gd name="T47" fmla="*/ 2147483647 h 304"/>
                  <a:gd name="T48" fmla="*/ 2147483647 w 680"/>
                  <a:gd name="T49" fmla="*/ 2147483647 h 304"/>
                  <a:gd name="T50" fmla="*/ 2147483647 w 680"/>
                  <a:gd name="T51" fmla="*/ 2147483647 h 304"/>
                  <a:gd name="T52" fmla="*/ 2147483647 w 680"/>
                  <a:gd name="T53" fmla="*/ 2147483647 h 304"/>
                  <a:gd name="T54" fmla="*/ 2147483647 w 680"/>
                  <a:gd name="T55" fmla="*/ 2147483647 h 304"/>
                  <a:gd name="T56" fmla="*/ 2147483647 w 680"/>
                  <a:gd name="T57" fmla="*/ 2147483647 h 304"/>
                  <a:gd name="T58" fmla="*/ 2147483647 w 680"/>
                  <a:gd name="T59" fmla="*/ 2147483647 h 304"/>
                  <a:gd name="T60" fmla="*/ 2147483647 w 680"/>
                  <a:gd name="T61" fmla="*/ 2147483647 h 304"/>
                  <a:gd name="T62" fmla="*/ 2147483647 w 680"/>
                  <a:gd name="T63" fmla="*/ 2147483647 h 304"/>
                  <a:gd name="T64" fmla="*/ 2147483647 w 680"/>
                  <a:gd name="T65" fmla="*/ 2147483647 h 304"/>
                  <a:gd name="T66" fmla="*/ 2147483647 w 680"/>
                  <a:gd name="T67" fmla="*/ 2147483647 h 304"/>
                  <a:gd name="T68" fmla="*/ 2147483647 w 680"/>
                  <a:gd name="T69" fmla="*/ 2147483647 h 304"/>
                  <a:gd name="T70" fmla="*/ 2147483647 w 680"/>
                  <a:gd name="T71" fmla="*/ 2147483647 h 304"/>
                  <a:gd name="T72" fmla="*/ 2147483647 w 680"/>
                  <a:gd name="T73" fmla="*/ 2147483647 h 304"/>
                  <a:gd name="T74" fmla="*/ 2147483647 w 680"/>
                  <a:gd name="T75" fmla="*/ 2147483647 h 304"/>
                  <a:gd name="T76" fmla="*/ 2147483647 w 680"/>
                  <a:gd name="T77" fmla="*/ 2147483647 h 304"/>
                  <a:gd name="T78" fmla="*/ 2147483647 w 680"/>
                  <a:gd name="T79" fmla="*/ 2147483647 h 304"/>
                  <a:gd name="T80" fmla="*/ 2147483647 w 680"/>
                  <a:gd name="T81" fmla="*/ 2147483647 h 304"/>
                  <a:gd name="T82" fmla="*/ 2147483647 w 680"/>
                  <a:gd name="T83" fmla="*/ 2147483647 h 304"/>
                  <a:gd name="T84" fmla="*/ 2147483647 w 680"/>
                  <a:gd name="T85" fmla="*/ 2147483647 h 304"/>
                  <a:gd name="T86" fmla="*/ 2147483647 w 680"/>
                  <a:gd name="T87" fmla="*/ 2147483647 h 304"/>
                  <a:gd name="T88" fmla="*/ 2147483647 w 680"/>
                  <a:gd name="T89" fmla="*/ 2147483647 h 304"/>
                  <a:gd name="T90" fmla="*/ 2147483647 w 680"/>
                  <a:gd name="T91" fmla="*/ 2147483647 h 304"/>
                  <a:gd name="T92" fmla="*/ 2147483647 w 680"/>
                  <a:gd name="T93" fmla="*/ 2147483647 h 304"/>
                  <a:gd name="T94" fmla="*/ 0 w 680"/>
                  <a:gd name="T95" fmla="*/ 2147483647 h 304"/>
                  <a:gd name="T96" fmla="*/ 2147483647 w 680"/>
                  <a:gd name="T97" fmla="*/ 2147483647 h 304"/>
                  <a:gd name="T98" fmla="*/ 2147483647 w 680"/>
                  <a:gd name="T99" fmla="*/ 2147483647 h 304"/>
                  <a:gd name="T100" fmla="*/ 2147483647 w 680"/>
                  <a:gd name="T101" fmla="*/ 2147483647 h 304"/>
                  <a:gd name="T102" fmla="*/ 2147483647 w 680"/>
                  <a:gd name="T103" fmla="*/ 2147483647 h 30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80"/>
                  <a:gd name="T157" fmla="*/ 0 h 304"/>
                  <a:gd name="T158" fmla="*/ 680 w 680"/>
                  <a:gd name="T159" fmla="*/ 304 h 30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80" h="304">
                    <a:moveTo>
                      <a:pt x="496" y="296"/>
                    </a:moveTo>
                    <a:lnTo>
                      <a:pt x="512" y="288"/>
                    </a:lnTo>
                    <a:lnTo>
                      <a:pt x="528" y="288"/>
                    </a:lnTo>
                    <a:lnTo>
                      <a:pt x="528" y="296"/>
                    </a:lnTo>
                    <a:lnTo>
                      <a:pt x="528" y="272"/>
                    </a:lnTo>
                    <a:lnTo>
                      <a:pt x="536" y="272"/>
                    </a:lnTo>
                    <a:lnTo>
                      <a:pt x="536" y="288"/>
                    </a:lnTo>
                    <a:lnTo>
                      <a:pt x="536" y="264"/>
                    </a:lnTo>
                    <a:lnTo>
                      <a:pt x="560" y="232"/>
                    </a:lnTo>
                    <a:lnTo>
                      <a:pt x="568" y="224"/>
                    </a:lnTo>
                    <a:lnTo>
                      <a:pt x="568" y="216"/>
                    </a:lnTo>
                    <a:lnTo>
                      <a:pt x="576" y="216"/>
                    </a:lnTo>
                    <a:lnTo>
                      <a:pt x="584" y="208"/>
                    </a:lnTo>
                    <a:lnTo>
                      <a:pt x="600" y="192"/>
                    </a:lnTo>
                    <a:lnTo>
                      <a:pt x="616" y="192"/>
                    </a:lnTo>
                    <a:lnTo>
                      <a:pt x="616" y="184"/>
                    </a:lnTo>
                    <a:lnTo>
                      <a:pt x="624" y="184"/>
                    </a:lnTo>
                    <a:lnTo>
                      <a:pt x="632" y="184"/>
                    </a:lnTo>
                    <a:lnTo>
                      <a:pt x="648" y="168"/>
                    </a:lnTo>
                    <a:lnTo>
                      <a:pt x="648" y="160"/>
                    </a:lnTo>
                    <a:lnTo>
                      <a:pt x="648" y="152"/>
                    </a:lnTo>
                    <a:lnTo>
                      <a:pt x="640" y="160"/>
                    </a:lnTo>
                    <a:lnTo>
                      <a:pt x="640" y="152"/>
                    </a:lnTo>
                    <a:lnTo>
                      <a:pt x="632" y="152"/>
                    </a:lnTo>
                    <a:lnTo>
                      <a:pt x="632" y="160"/>
                    </a:lnTo>
                    <a:lnTo>
                      <a:pt x="624" y="160"/>
                    </a:lnTo>
                    <a:lnTo>
                      <a:pt x="608" y="176"/>
                    </a:lnTo>
                    <a:lnTo>
                      <a:pt x="600" y="168"/>
                    </a:lnTo>
                    <a:lnTo>
                      <a:pt x="592" y="160"/>
                    </a:lnTo>
                    <a:lnTo>
                      <a:pt x="600" y="160"/>
                    </a:lnTo>
                    <a:lnTo>
                      <a:pt x="600" y="168"/>
                    </a:lnTo>
                    <a:lnTo>
                      <a:pt x="616" y="168"/>
                    </a:lnTo>
                    <a:lnTo>
                      <a:pt x="624" y="152"/>
                    </a:lnTo>
                    <a:lnTo>
                      <a:pt x="616" y="144"/>
                    </a:lnTo>
                    <a:lnTo>
                      <a:pt x="624" y="144"/>
                    </a:lnTo>
                    <a:lnTo>
                      <a:pt x="624" y="136"/>
                    </a:lnTo>
                    <a:lnTo>
                      <a:pt x="624" y="128"/>
                    </a:lnTo>
                    <a:lnTo>
                      <a:pt x="584" y="120"/>
                    </a:lnTo>
                    <a:lnTo>
                      <a:pt x="592" y="120"/>
                    </a:lnTo>
                    <a:lnTo>
                      <a:pt x="600" y="120"/>
                    </a:lnTo>
                    <a:lnTo>
                      <a:pt x="608" y="120"/>
                    </a:lnTo>
                    <a:lnTo>
                      <a:pt x="608" y="112"/>
                    </a:lnTo>
                    <a:lnTo>
                      <a:pt x="616" y="112"/>
                    </a:lnTo>
                    <a:lnTo>
                      <a:pt x="624" y="120"/>
                    </a:lnTo>
                    <a:lnTo>
                      <a:pt x="624" y="112"/>
                    </a:lnTo>
                    <a:lnTo>
                      <a:pt x="632" y="112"/>
                    </a:lnTo>
                    <a:lnTo>
                      <a:pt x="640" y="120"/>
                    </a:lnTo>
                    <a:lnTo>
                      <a:pt x="656" y="120"/>
                    </a:lnTo>
                    <a:lnTo>
                      <a:pt x="664" y="104"/>
                    </a:lnTo>
                    <a:lnTo>
                      <a:pt x="672" y="88"/>
                    </a:lnTo>
                    <a:lnTo>
                      <a:pt x="680" y="80"/>
                    </a:lnTo>
                    <a:lnTo>
                      <a:pt x="680" y="72"/>
                    </a:lnTo>
                    <a:lnTo>
                      <a:pt x="672" y="56"/>
                    </a:lnTo>
                    <a:lnTo>
                      <a:pt x="664" y="56"/>
                    </a:lnTo>
                    <a:lnTo>
                      <a:pt x="656" y="64"/>
                    </a:lnTo>
                    <a:lnTo>
                      <a:pt x="656" y="72"/>
                    </a:lnTo>
                    <a:lnTo>
                      <a:pt x="656" y="80"/>
                    </a:lnTo>
                    <a:lnTo>
                      <a:pt x="656" y="88"/>
                    </a:lnTo>
                    <a:lnTo>
                      <a:pt x="656" y="72"/>
                    </a:lnTo>
                    <a:lnTo>
                      <a:pt x="648" y="64"/>
                    </a:lnTo>
                    <a:lnTo>
                      <a:pt x="648" y="56"/>
                    </a:lnTo>
                    <a:lnTo>
                      <a:pt x="640" y="56"/>
                    </a:lnTo>
                    <a:lnTo>
                      <a:pt x="632" y="56"/>
                    </a:lnTo>
                    <a:lnTo>
                      <a:pt x="632" y="64"/>
                    </a:lnTo>
                    <a:lnTo>
                      <a:pt x="616" y="64"/>
                    </a:lnTo>
                    <a:lnTo>
                      <a:pt x="600" y="72"/>
                    </a:lnTo>
                    <a:lnTo>
                      <a:pt x="592" y="80"/>
                    </a:lnTo>
                    <a:lnTo>
                      <a:pt x="584" y="80"/>
                    </a:lnTo>
                    <a:lnTo>
                      <a:pt x="584" y="72"/>
                    </a:lnTo>
                    <a:lnTo>
                      <a:pt x="592" y="72"/>
                    </a:lnTo>
                    <a:lnTo>
                      <a:pt x="592" y="64"/>
                    </a:lnTo>
                    <a:lnTo>
                      <a:pt x="592" y="48"/>
                    </a:lnTo>
                    <a:lnTo>
                      <a:pt x="600" y="56"/>
                    </a:lnTo>
                    <a:lnTo>
                      <a:pt x="608" y="64"/>
                    </a:lnTo>
                    <a:lnTo>
                      <a:pt x="616" y="56"/>
                    </a:lnTo>
                    <a:lnTo>
                      <a:pt x="624" y="48"/>
                    </a:lnTo>
                    <a:lnTo>
                      <a:pt x="616" y="48"/>
                    </a:lnTo>
                    <a:lnTo>
                      <a:pt x="608" y="40"/>
                    </a:lnTo>
                    <a:lnTo>
                      <a:pt x="616" y="40"/>
                    </a:lnTo>
                    <a:lnTo>
                      <a:pt x="624" y="40"/>
                    </a:lnTo>
                    <a:lnTo>
                      <a:pt x="632" y="48"/>
                    </a:lnTo>
                    <a:lnTo>
                      <a:pt x="640" y="40"/>
                    </a:lnTo>
                    <a:lnTo>
                      <a:pt x="640" y="32"/>
                    </a:lnTo>
                    <a:lnTo>
                      <a:pt x="632" y="32"/>
                    </a:lnTo>
                    <a:lnTo>
                      <a:pt x="632" y="24"/>
                    </a:lnTo>
                    <a:lnTo>
                      <a:pt x="640" y="32"/>
                    </a:lnTo>
                    <a:lnTo>
                      <a:pt x="648" y="32"/>
                    </a:lnTo>
                    <a:lnTo>
                      <a:pt x="656" y="32"/>
                    </a:lnTo>
                    <a:lnTo>
                      <a:pt x="664" y="40"/>
                    </a:lnTo>
                    <a:lnTo>
                      <a:pt x="656" y="32"/>
                    </a:lnTo>
                    <a:lnTo>
                      <a:pt x="656" y="24"/>
                    </a:lnTo>
                    <a:lnTo>
                      <a:pt x="648" y="8"/>
                    </a:lnTo>
                    <a:lnTo>
                      <a:pt x="640" y="8"/>
                    </a:lnTo>
                    <a:lnTo>
                      <a:pt x="632" y="0"/>
                    </a:lnTo>
                    <a:lnTo>
                      <a:pt x="520" y="24"/>
                    </a:lnTo>
                    <a:lnTo>
                      <a:pt x="320" y="64"/>
                    </a:lnTo>
                    <a:lnTo>
                      <a:pt x="192" y="72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84" y="88"/>
                    </a:lnTo>
                    <a:lnTo>
                      <a:pt x="192" y="96"/>
                    </a:lnTo>
                    <a:lnTo>
                      <a:pt x="184" y="104"/>
                    </a:lnTo>
                    <a:lnTo>
                      <a:pt x="176" y="104"/>
                    </a:lnTo>
                    <a:lnTo>
                      <a:pt x="168" y="120"/>
                    </a:lnTo>
                    <a:lnTo>
                      <a:pt x="168" y="128"/>
                    </a:lnTo>
                    <a:lnTo>
                      <a:pt x="160" y="128"/>
                    </a:lnTo>
                    <a:lnTo>
                      <a:pt x="152" y="128"/>
                    </a:lnTo>
                    <a:lnTo>
                      <a:pt x="128" y="152"/>
                    </a:lnTo>
                    <a:lnTo>
                      <a:pt x="120" y="144"/>
                    </a:lnTo>
                    <a:lnTo>
                      <a:pt x="112" y="144"/>
                    </a:lnTo>
                    <a:lnTo>
                      <a:pt x="96" y="168"/>
                    </a:lnTo>
                    <a:lnTo>
                      <a:pt x="96" y="176"/>
                    </a:lnTo>
                    <a:lnTo>
                      <a:pt x="80" y="176"/>
                    </a:lnTo>
                    <a:lnTo>
                      <a:pt x="64" y="192"/>
                    </a:lnTo>
                    <a:lnTo>
                      <a:pt x="56" y="200"/>
                    </a:lnTo>
                    <a:lnTo>
                      <a:pt x="32" y="200"/>
                    </a:lnTo>
                    <a:lnTo>
                      <a:pt x="24" y="216"/>
                    </a:lnTo>
                    <a:lnTo>
                      <a:pt x="16" y="240"/>
                    </a:lnTo>
                    <a:lnTo>
                      <a:pt x="0" y="240"/>
                    </a:lnTo>
                    <a:lnTo>
                      <a:pt x="0" y="272"/>
                    </a:lnTo>
                    <a:lnTo>
                      <a:pt x="96" y="256"/>
                    </a:lnTo>
                    <a:lnTo>
                      <a:pt x="104" y="256"/>
                    </a:lnTo>
                    <a:lnTo>
                      <a:pt x="112" y="248"/>
                    </a:lnTo>
                    <a:lnTo>
                      <a:pt x="152" y="224"/>
                    </a:lnTo>
                    <a:lnTo>
                      <a:pt x="176" y="224"/>
                    </a:lnTo>
                    <a:lnTo>
                      <a:pt x="256" y="216"/>
                    </a:lnTo>
                    <a:lnTo>
                      <a:pt x="272" y="216"/>
                    </a:lnTo>
                    <a:lnTo>
                      <a:pt x="280" y="224"/>
                    </a:lnTo>
                    <a:lnTo>
                      <a:pt x="288" y="232"/>
                    </a:lnTo>
                    <a:lnTo>
                      <a:pt x="288" y="240"/>
                    </a:lnTo>
                    <a:lnTo>
                      <a:pt x="376" y="232"/>
                    </a:lnTo>
                    <a:lnTo>
                      <a:pt x="488" y="304"/>
                    </a:lnTo>
                    <a:lnTo>
                      <a:pt x="496" y="296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Freeform 80" descr="5%"/>
              <p:cNvSpPr>
                <a:spLocks/>
              </p:cNvSpPr>
              <p:nvPr/>
            </p:nvSpPr>
            <p:spPr bwMode="auto">
              <a:xfrm>
                <a:off x="6937375" y="3457575"/>
                <a:ext cx="1076325" cy="565150"/>
              </a:xfrm>
              <a:custGeom>
                <a:avLst/>
                <a:gdLst>
                  <a:gd name="T0" fmla="*/ 2147483647 w 632"/>
                  <a:gd name="T1" fmla="*/ 2147483647 h 360"/>
                  <a:gd name="T2" fmla="*/ 2147483647 w 632"/>
                  <a:gd name="T3" fmla="*/ 2147483647 h 360"/>
                  <a:gd name="T4" fmla="*/ 2147483647 w 632"/>
                  <a:gd name="T5" fmla="*/ 2147483647 h 360"/>
                  <a:gd name="T6" fmla="*/ 2147483647 w 632"/>
                  <a:gd name="T7" fmla="*/ 2147483647 h 360"/>
                  <a:gd name="T8" fmla="*/ 2147483647 w 632"/>
                  <a:gd name="T9" fmla="*/ 2147483647 h 360"/>
                  <a:gd name="T10" fmla="*/ 2147483647 w 632"/>
                  <a:gd name="T11" fmla="*/ 2147483647 h 360"/>
                  <a:gd name="T12" fmla="*/ 2147483647 w 632"/>
                  <a:gd name="T13" fmla="*/ 2147483647 h 360"/>
                  <a:gd name="T14" fmla="*/ 2147483647 w 632"/>
                  <a:gd name="T15" fmla="*/ 2147483647 h 360"/>
                  <a:gd name="T16" fmla="*/ 2147483647 w 632"/>
                  <a:gd name="T17" fmla="*/ 2147483647 h 360"/>
                  <a:gd name="T18" fmla="*/ 2147483647 w 632"/>
                  <a:gd name="T19" fmla="*/ 2147483647 h 360"/>
                  <a:gd name="T20" fmla="*/ 2147483647 w 632"/>
                  <a:gd name="T21" fmla="*/ 2147483647 h 360"/>
                  <a:gd name="T22" fmla="*/ 2147483647 w 632"/>
                  <a:gd name="T23" fmla="*/ 2147483647 h 360"/>
                  <a:gd name="T24" fmla="*/ 2147483647 w 632"/>
                  <a:gd name="T25" fmla="*/ 2147483647 h 360"/>
                  <a:gd name="T26" fmla="*/ 2147483647 w 632"/>
                  <a:gd name="T27" fmla="*/ 2147483647 h 360"/>
                  <a:gd name="T28" fmla="*/ 2147483647 w 632"/>
                  <a:gd name="T29" fmla="*/ 2147483647 h 360"/>
                  <a:gd name="T30" fmla="*/ 2147483647 w 632"/>
                  <a:gd name="T31" fmla="*/ 2147483647 h 360"/>
                  <a:gd name="T32" fmla="*/ 2147483647 w 632"/>
                  <a:gd name="T33" fmla="*/ 2147483647 h 360"/>
                  <a:gd name="T34" fmla="*/ 2147483647 w 632"/>
                  <a:gd name="T35" fmla="*/ 2147483647 h 360"/>
                  <a:gd name="T36" fmla="*/ 2147483647 w 632"/>
                  <a:gd name="T37" fmla="*/ 2147483647 h 360"/>
                  <a:gd name="T38" fmla="*/ 2147483647 w 632"/>
                  <a:gd name="T39" fmla="*/ 2147483647 h 360"/>
                  <a:gd name="T40" fmla="*/ 2147483647 w 632"/>
                  <a:gd name="T41" fmla="*/ 2147483647 h 360"/>
                  <a:gd name="T42" fmla="*/ 2147483647 w 632"/>
                  <a:gd name="T43" fmla="*/ 2147483647 h 360"/>
                  <a:gd name="T44" fmla="*/ 2147483647 w 632"/>
                  <a:gd name="T45" fmla="*/ 2147483647 h 360"/>
                  <a:gd name="T46" fmla="*/ 2147483647 w 632"/>
                  <a:gd name="T47" fmla="*/ 2147483647 h 360"/>
                  <a:gd name="T48" fmla="*/ 2147483647 w 632"/>
                  <a:gd name="T49" fmla="*/ 0 h 360"/>
                  <a:gd name="T50" fmla="*/ 2147483647 w 632"/>
                  <a:gd name="T51" fmla="*/ 2147483647 h 360"/>
                  <a:gd name="T52" fmla="*/ 2147483647 w 632"/>
                  <a:gd name="T53" fmla="*/ 2147483647 h 360"/>
                  <a:gd name="T54" fmla="*/ 2147483647 w 632"/>
                  <a:gd name="T55" fmla="*/ 2147483647 h 360"/>
                  <a:gd name="T56" fmla="*/ 2147483647 w 632"/>
                  <a:gd name="T57" fmla="*/ 2147483647 h 360"/>
                  <a:gd name="T58" fmla="*/ 2147483647 w 632"/>
                  <a:gd name="T59" fmla="*/ 2147483647 h 360"/>
                  <a:gd name="T60" fmla="*/ 2147483647 w 632"/>
                  <a:gd name="T61" fmla="*/ 2147483647 h 360"/>
                  <a:gd name="T62" fmla="*/ 2147483647 w 632"/>
                  <a:gd name="T63" fmla="*/ 2147483647 h 360"/>
                  <a:gd name="T64" fmla="*/ 2147483647 w 632"/>
                  <a:gd name="T65" fmla="*/ 2147483647 h 360"/>
                  <a:gd name="T66" fmla="*/ 2147483647 w 632"/>
                  <a:gd name="T67" fmla="*/ 2147483647 h 360"/>
                  <a:gd name="T68" fmla="*/ 2147483647 w 632"/>
                  <a:gd name="T69" fmla="*/ 2147483647 h 360"/>
                  <a:gd name="T70" fmla="*/ 2147483647 w 632"/>
                  <a:gd name="T71" fmla="*/ 2147483647 h 360"/>
                  <a:gd name="T72" fmla="*/ 2147483647 w 632"/>
                  <a:gd name="T73" fmla="*/ 2147483647 h 360"/>
                  <a:gd name="T74" fmla="*/ 2147483647 w 632"/>
                  <a:gd name="T75" fmla="*/ 2147483647 h 360"/>
                  <a:gd name="T76" fmla="*/ 2147483647 w 632"/>
                  <a:gd name="T77" fmla="*/ 2147483647 h 360"/>
                  <a:gd name="T78" fmla="*/ 2147483647 w 632"/>
                  <a:gd name="T79" fmla="*/ 2147483647 h 360"/>
                  <a:gd name="T80" fmla="*/ 2147483647 w 632"/>
                  <a:gd name="T81" fmla="*/ 2147483647 h 360"/>
                  <a:gd name="T82" fmla="*/ 2147483647 w 632"/>
                  <a:gd name="T83" fmla="*/ 2147483647 h 360"/>
                  <a:gd name="T84" fmla="*/ 2147483647 w 632"/>
                  <a:gd name="T85" fmla="*/ 2147483647 h 360"/>
                  <a:gd name="T86" fmla="*/ 2147483647 w 632"/>
                  <a:gd name="T87" fmla="*/ 2147483647 h 360"/>
                  <a:gd name="T88" fmla="*/ 2147483647 w 632"/>
                  <a:gd name="T89" fmla="*/ 2147483647 h 360"/>
                  <a:gd name="T90" fmla="*/ 2147483647 w 632"/>
                  <a:gd name="T91" fmla="*/ 2147483647 h 360"/>
                  <a:gd name="T92" fmla="*/ 0 w 632"/>
                  <a:gd name="T93" fmla="*/ 2147483647 h 360"/>
                  <a:gd name="T94" fmla="*/ 2147483647 w 632"/>
                  <a:gd name="T95" fmla="*/ 2147483647 h 360"/>
                  <a:gd name="T96" fmla="*/ 2147483647 w 632"/>
                  <a:gd name="T97" fmla="*/ 2147483647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32"/>
                  <a:gd name="T148" fmla="*/ 0 h 360"/>
                  <a:gd name="T149" fmla="*/ 632 w 632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32" h="360">
                    <a:moveTo>
                      <a:pt x="624" y="256"/>
                    </a:moveTo>
                    <a:lnTo>
                      <a:pt x="624" y="256"/>
                    </a:lnTo>
                    <a:lnTo>
                      <a:pt x="624" y="240"/>
                    </a:lnTo>
                    <a:lnTo>
                      <a:pt x="632" y="256"/>
                    </a:lnTo>
                    <a:lnTo>
                      <a:pt x="632" y="248"/>
                    </a:lnTo>
                    <a:lnTo>
                      <a:pt x="616" y="216"/>
                    </a:lnTo>
                    <a:lnTo>
                      <a:pt x="608" y="216"/>
                    </a:lnTo>
                    <a:lnTo>
                      <a:pt x="600" y="216"/>
                    </a:lnTo>
                    <a:lnTo>
                      <a:pt x="592" y="216"/>
                    </a:lnTo>
                    <a:lnTo>
                      <a:pt x="592" y="224"/>
                    </a:lnTo>
                    <a:lnTo>
                      <a:pt x="584" y="224"/>
                    </a:lnTo>
                    <a:lnTo>
                      <a:pt x="576" y="224"/>
                    </a:lnTo>
                    <a:lnTo>
                      <a:pt x="576" y="216"/>
                    </a:lnTo>
                    <a:lnTo>
                      <a:pt x="568" y="216"/>
                    </a:lnTo>
                    <a:lnTo>
                      <a:pt x="560" y="208"/>
                    </a:lnTo>
                    <a:lnTo>
                      <a:pt x="544" y="200"/>
                    </a:lnTo>
                    <a:lnTo>
                      <a:pt x="536" y="200"/>
                    </a:lnTo>
                    <a:lnTo>
                      <a:pt x="520" y="200"/>
                    </a:lnTo>
                    <a:lnTo>
                      <a:pt x="528" y="192"/>
                    </a:lnTo>
                    <a:lnTo>
                      <a:pt x="560" y="200"/>
                    </a:lnTo>
                    <a:lnTo>
                      <a:pt x="584" y="216"/>
                    </a:lnTo>
                    <a:lnTo>
                      <a:pt x="592" y="208"/>
                    </a:lnTo>
                    <a:lnTo>
                      <a:pt x="576" y="192"/>
                    </a:lnTo>
                    <a:lnTo>
                      <a:pt x="560" y="192"/>
                    </a:lnTo>
                    <a:lnTo>
                      <a:pt x="544" y="176"/>
                    </a:lnTo>
                    <a:lnTo>
                      <a:pt x="560" y="184"/>
                    </a:lnTo>
                    <a:lnTo>
                      <a:pt x="568" y="192"/>
                    </a:lnTo>
                    <a:lnTo>
                      <a:pt x="576" y="184"/>
                    </a:lnTo>
                    <a:lnTo>
                      <a:pt x="568" y="184"/>
                    </a:lnTo>
                    <a:lnTo>
                      <a:pt x="568" y="176"/>
                    </a:lnTo>
                    <a:lnTo>
                      <a:pt x="584" y="176"/>
                    </a:lnTo>
                    <a:lnTo>
                      <a:pt x="584" y="168"/>
                    </a:lnTo>
                    <a:lnTo>
                      <a:pt x="576" y="160"/>
                    </a:lnTo>
                    <a:lnTo>
                      <a:pt x="576" y="152"/>
                    </a:lnTo>
                    <a:lnTo>
                      <a:pt x="560" y="152"/>
                    </a:lnTo>
                    <a:lnTo>
                      <a:pt x="536" y="136"/>
                    </a:lnTo>
                    <a:lnTo>
                      <a:pt x="520" y="120"/>
                    </a:lnTo>
                    <a:lnTo>
                      <a:pt x="544" y="136"/>
                    </a:lnTo>
                    <a:lnTo>
                      <a:pt x="560" y="152"/>
                    </a:lnTo>
                    <a:lnTo>
                      <a:pt x="568" y="152"/>
                    </a:lnTo>
                    <a:lnTo>
                      <a:pt x="576" y="136"/>
                    </a:lnTo>
                    <a:lnTo>
                      <a:pt x="576" y="128"/>
                    </a:lnTo>
                    <a:lnTo>
                      <a:pt x="576" y="120"/>
                    </a:lnTo>
                    <a:lnTo>
                      <a:pt x="568" y="120"/>
                    </a:lnTo>
                    <a:lnTo>
                      <a:pt x="552" y="112"/>
                    </a:lnTo>
                    <a:lnTo>
                      <a:pt x="536" y="104"/>
                    </a:lnTo>
                    <a:lnTo>
                      <a:pt x="520" y="104"/>
                    </a:lnTo>
                    <a:lnTo>
                      <a:pt x="504" y="96"/>
                    </a:lnTo>
                    <a:lnTo>
                      <a:pt x="504" y="88"/>
                    </a:lnTo>
                    <a:lnTo>
                      <a:pt x="488" y="96"/>
                    </a:lnTo>
                    <a:lnTo>
                      <a:pt x="480" y="96"/>
                    </a:lnTo>
                    <a:lnTo>
                      <a:pt x="480" y="80"/>
                    </a:lnTo>
                    <a:lnTo>
                      <a:pt x="480" y="72"/>
                    </a:lnTo>
                    <a:lnTo>
                      <a:pt x="488" y="64"/>
                    </a:lnTo>
                    <a:lnTo>
                      <a:pt x="496" y="56"/>
                    </a:lnTo>
                    <a:lnTo>
                      <a:pt x="496" y="40"/>
                    </a:lnTo>
                    <a:lnTo>
                      <a:pt x="480" y="24"/>
                    </a:lnTo>
                    <a:lnTo>
                      <a:pt x="456" y="24"/>
                    </a:lnTo>
                    <a:lnTo>
                      <a:pt x="456" y="16"/>
                    </a:lnTo>
                    <a:lnTo>
                      <a:pt x="456" y="8"/>
                    </a:lnTo>
                    <a:lnTo>
                      <a:pt x="456" y="0"/>
                    </a:lnTo>
                    <a:lnTo>
                      <a:pt x="440" y="0"/>
                    </a:lnTo>
                    <a:lnTo>
                      <a:pt x="432" y="8"/>
                    </a:lnTo>
                    <a:lnTo>
                      <a:pt x="432" y="16"/>
                    </a:lnTo>
                    <a:lnTo>
                      <a:pt x="424" y="16"/>
                    </a:lnTo>
                    <a:lnTo>
                      <a:pt x="400" y="8"/>
                    </a:lnTo>
                    <a:lnTo>
                      <a:pt x="392" y="8"/>
                    </a:lnTo>
                    <a:lnTo>
                      <a:pt x="384" y="0"/>
                    </a:lnTo>
                    <a:lnTo>
                      <a:pt x="384" y="24"/>
                    </a:lnTo>
                    <a:lnTo>
                      <a:pt x="376" y="32"/>
                    </a:lnTo>
                    <a:lnTo>
                      <a:pt x="376" y="40"/>
                    </a:lnTo>
                    <a:lnTo>
                      <a:pt x="368" y="56"/>
                    </a:lnTo>
                    <a:lnTo>
                      <a:pt x="360" y="56"/>
                    </a:lnTo>
                    <a:lnTo>
                      <a:pt x="360" y="64"/>
                    </a:lnTo>
                    <a:lnTo>
                      <a:pt x="360" y="72"/>
                    </a:lnTo>
                    <a:lnTo>
                      <a:pt x="352" y="72"/>
                    </a:lnTo>
                    <a:lnTo>
                      <a:pt x="344" y="72"/>
                    </a:lnTo>
                    <a:lnTo>
                      <a:pt x="336" y="72"/>
                    </a:lnTo>
                    <a:lnTo>
                      <a:pt x="336" y="88"/>
                    </a:lnTo>
                    <a:lnTo>
                      <a:pt x="336" y="96"/>
                    </a:lnTo>
                    <a:lnTo>
                      <a:pt x="336" y="104"/>
                    </a:lnTo>
                    <a:lnTo>
                      <a:pt x="336" y="112"/>
                    </a:lnTo>
                    <a:lnTo>
                      <a:pt x="320" y="112"/>
                    </a:lnTo>
                    <a:lnTo>
                      <a:pt x="304" y="104"/>
                    </a:lnTo>
                    <a:lnTo>
                      <a:pt x="296" y="104"/>
                    </a:lnTo>
                    <a:lnTo>
                      <a:pt x="296" y="112"/>
                    </a:lnTo>
                    <a:lnTo>
                      <a:pt x="296" y="120"/>
                    </a:lnTo>
                    <a:lnTo>
                      <a:pt x="296" y="128"/>
                    </a:lnTo>
                    <a:lnTo>
                      <a:pt x="296" y="136"/>
                    </a:lnTo>
                    <a:lnTo>
                      <a:pt x="288" y="144"/>
                    </a:lnTo>
                    <a:lnTo>
                      <a:pt x="288" y="152"/>
                    </a:lnTo>
                    <a:lnTo>
                      <a:pt x="288" y="168"/>
                    </a:lnTo>
                    <a:lnTo>
                      <a:pt x="280" y="176"/>
                    </a:lnTo>
                    <a:lnTo>
                      <a:pt x="272" y="192"/>
                    </a:lnTo>
                    <a:lnTo>
                      <a:pt x="272" y="200"/>
                    </a:lnTo>
                    <a:lnTo>
                      <a:pt x="272" y="208"/>
                    </a:lnTo>
                    <a:lnTo>
                      <a:pt x="264" y="216"/>
                    </a:lnTo>
                    <a:lnTo>
                      <a:pt x="272" y="224"/>
                    </a:lnTo>
                    <a:lnTo>
                      <a:pt x="256" y="232"/>
                    </a:lnTo>
                    <a:lnTo>
                      <a:pt x="240" y="232"/>
                    </a:lnTo>
                    <a:lnTo>
                      <a:pt x="240" y="240"/>
                    </a:lnTo>
                    <a:lnTo>
                      <a:pt x="232" y="240"/>
                    </a:lnTo>
                    <a:lnTo>
                      <a:pt x="224" y="240"/>
                    </a:lnTo>
                    <a:lnTo>
                      <a:pt x="224" y="248"/>
                    </a:lnTo>
                    <a:lnTo>
                      <a:pt x="216" y="256"/>
                    </a:lnTo>
                    <a:lnTo>
                      <a:pt x="208" y="256"/>
                    </a:lnTo>
                    <a:lnTo>
                      <a:pt x="200" y="256"/>
                    </a:lnTo>
                    <a:lnTo>
                      <a:pt x="192" y="256"/>
                    </a:lnTo>
                    <a:lnTo>
                      <a:pt x="184" y="256"/>
                    </a:lnTo>
                    <a:lnTo>
                      <a:pt x="176" y="272"/>
                    </a:lnTo>
                    <a:lnTo>
                      <a:pt x="168" y="272"/>
                    </a:lnTo>
                    <a:lnTo>
                      <a:pt x="160" y="264"/>
                    </a:lnTo>
                    <a:lnTo>
                      <a:pt x="144" y="264"/>
                    </a:lnTo>
                    <a:lnTo>
                      <a:pt x="136" y="248"/>
                    </a:lnTo>
                    <a:lnTo>
                      <a:pt x="136" y="240"/>
                    </a:lnTo>
                    <a:lnTo>
                      <a:pt x="120" y="264"/>
                    </a:lnTo>
                    <a:lnTo>
                      <a:pt x="120" y="256"/>
                    </a:lnTo>
                    <a:lnTo>
                      <a:pt x="120" y="264"/>
                    </a:lnTo>
                    <a:lnTo>
                      <a:pt x="112" y="272"/>
                    </a:lnTo>
                    <a:lnTo>
                      <a:pt x="88" y="288"/>
                    </a:lnTo>
                    <a:lnTo>
                      <a:pt x="88" y="296"/>
                    </a:lnTo>
                    <a:lnTo>
                      <a:pt x="80" y="304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56" y="328"/>
                    </a:lnTo>
                    <a:lnTo>
                      <a:pt x="40" y="344"/>
                    </a:lnTo>
                    <a:lnTo>
                      <a:pt x="16" y="352"/>
                    </a:lnTo>
                    <a:lnTo>
                      <a:pt x="0" y="360"/>
                    </a:lnTo>
                    <a:lnTo>
                      <a:pt x="152" y="336"/>
                    </a:lnTo>
                    <a:lnTo>
                      <a:pt x="160" y="328"/>
                    </a:lnTo>
                    <a:lnTo>
                      <a:pt x="168" y="328"/>
                    </a:lnTo>
                    <a:lnTo>
                      <a:pt x="240" y="328"/>
                    </a:lnTo>
                    <a:lnTo>
                      <a:pt x="448" y="296"/>
                    </a:lnTo>
                    <a:lnTo>
                      <a:pt x="616" y="256"/>
                    </a:lnTo>
                    <a:lnTo>
                      <a:pt x="624" y="256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Freeform 81"/>
              <p:cNvSpPr>
                <a:spLocks/>
              </p:cNvSpPr>
              <p:nvPr/>
            </p:nvSpPr>
            <p:spPr bwMode="auto">
              <a:xfrm>
                <a:off x="7440613" y="3344863"/>
                <a:ext cx="612775" cy="287337"/>
              </a:xfrm>
              <a:custGeom>
                <a:avLst/>
                <a:gdLst>
                  <a:gd name="T0" fmla="*/ 2147483647 w 360"/>
                  <a:gd name="T1" fmla="*/ 2147483647 h 184"/>
                  <a:gd name="T2" fmla="*/ 2147483647 w 360"/>
                  <a:gd name="T3" fmla="*/ 2147483647 h 184"/>
                  <a:gd name="T4" fmla="*/ 2147483647 w 360"/>
                  <a:gd name="T5" fmla="*/ 2147483647 h 184"/>
                  <a:gd name="T6" fmla="*/ 2147483647 w 360"/>
                  <a:gd name="T7" fmla="*/ 2147483647 h 184"/>
                  <a:gd name="T8" fmla="*/ 2147483647 w 360"/>
                  <a:gd name="T9" fmla="*/ 2147483647 h 184"/>
                  <a:gd name="T10" fmla="*/ 2147483647 w 360"/>
                  <a:gd name="T11" fmla="*/ 2147483647 h 184"/>
                  <a:gd name="T12" fmla="*/ 2147483647 w 360"/>
                  <a:gd name="T13" fmla="*/ 2147483647 h 184"/>
                  <a:gd name="T14" fmla="*/ 2147483647 w 360"/>
                  <a:gd name="T15" fmla="*/ 2147483647 h 184"/>
                  <a:gd name="T16" fmla="*/ 2147483647 w 360"/>
                  <a:gd name="T17" fmla="*/ 2147483647 h 184"/>
                  <a:gd name="T18" fmla="*/ 2147483647 w 360"/>
                  <a:gd name="T19" fmla="*/ 2147483647 h 184"/>
                  <a:gd name="T20" fmla="*/ 2147483647 w 360"/>
                  <a:gd name="T21" fmla="*/ 2147483647 h 184"/>
                  <a:gd name="T22" fmla="*/ 2147483647 w 360"/>
                  <a:gd name="T23" fmla="*/ 2147483647 h 184"/>
                  <a:gd name="T24" fmla="*/ 2147483647 w 360"/>
                  <a:gd name="T25" fmla="*/ 2147483647 h 184"/>
                  <a:gd name="T26" fmla="*/ 2147483647 w 360"/>
                  <a:gd name="T27" fmla="*/ 2147483647 h 184"/>
                  <a:gd name="T28" fmla="*/ 2147483647 w 360"/>
                  <a:gd name="T29" fmla="*/ 2147483647 h 184"/>
                  <a:gd name="T30" fmla="*/ 2147483647 w 360"/>
                  <a:gd name="T31" fmla="*/ 2147483647 h 184"/>
                  <a:gd name="T32" fmla="*/ 2147483647 w 360"/>
                  <a:gd name="T33" fmla="*/ 2147483647 h 184"/>
                  <a:gd name="T34" fmla="*/ 2147483647 w 360"/>
                  <a:gd name="T35" fmla="*/ 2147483647 h 184"/>
                  <a:gd name="T36" fmla="*/ 2147483647 w 360"/>
                  <a:gd name="T37" fmla="*/ 2147483647 h 184"/>
                  <a:gd name="T38" fmla="*/ 2147483647 w 360"/>
                  <a:gd name="T39" fmla="*/ 2147483647 h 184"/>
                  <a:gd name="T40" fmla="*/ 2147483647 w 360"/>
                  <a:gd name="T41" fmla="*/ 2147483647 h 184"/>
                  <a:gd name="T42" fmla="*/ 2147483647 w 360"/>
                  <a:gd name="T43" fmla="*/ 2147483647 h 184"/>
                  <a:gd name="T44" fmla="*/ 2147483647 w 360"/>
                  <a:gd name="T45" fmla="*/ 2147483647 h 184"/>
                  <a:gd name="T46" fmla="*/ 2147483647 w 360"/>
                  <a:gd name="T47" fmla="*/ 2147483647 h 184"/>
                  <a:gd name="T48" fmla="*/ 2147483647 w 360"/>
                  <a:gd name="T49" fmla="*/ 2147483647 h 184"/>
                  <a:gd name="T50" fmla="*/ 2147483647 w 360"/>
                  <a:gd name="T51" fmla="*/ 2147483647 h 184"/>
                  <a:gd name="T52" fmla="*/ 2147483647 w 360"/>
                  <a:gd name="T53" fmla="*/ 2147483647 h 184"/>
                  <a:gd name="T54" fmla="*/ 2147483647 w 360"/>
                  <a:gd name="T55" fmla="*/ 2147483647 h 184"/>
                  <a:gd name="T56" fmla="*/ 2147483647 w 360"/>
                  <a:gd name="T57" fmla="*/ 2147483647 h 184"/>
                  <a:gd name="T58" fmla="*/ 2147483647 w 360"/>
                  <a:gd name="T59" fmla="*/ 2147483647 h 184"/>
                  <a:gd name="T60" fmla="*/ 2147483647 w 360"/>
                  <a:gd name="T61" fmla="*/ 2147483647 h 184"/>
                  <a:gd name="T62" fmla="*/ 2147483647 w 360"/>
                  <a:gd name="T63" fmla="*/ 2147483647 h 184"/>
                  <a:gd name="T64" fmla="*/ 2147483647 w 360"/>
                  <a:gd name="T65" fmla="*/ 2147483647 h 184"/>
                  <a:gd name="T66" fmla="*/ 2147483647 w 360"/>
                  <a:gd name="T67" fmla="*/ 2147483647 h 184"/>
                  <a:gd name="T68" fmla="*/ 2147483647 w 360"/>
                  <a:gd name="T69" fmla="*/ 2147483647 h 184"/>
                  <a:gd name="T70" fmla="*/ 2147483647 w 360"/>
                  <a:gd name="T71" fmla="*/ 2147483647 h 184"/>
                  <a:gd name="T72" fmla="*/ 2147483647 w 360"/>
                  <a:gd name="T73" fmla="*/ 2147483647 h 184"/>
                  <a:gd name="T74" fmla="*/ 2147483647 w 360"/>
                  <a:gd name="T75" fmla="*/ 2147483647 h 184"/>
                  <a:gd name="T76" fmla="*/ 2147483647 w 360"/>
                  <a:gd name="T77" fmla="*/ 2147483647 h 184"/>
                  <a:gd name="T78" fmla="*/ 2147483647 w 360"/>
                  <a:gd name="T79" fmla="*/ 2147483647 h 184"/>
                  <a:gd name="T80" fmla="*/ 2147483647 w 360"/>
                  <a:gd name="T81" fmla="*/ 2147483647 h 184"/>
                  <a:gd name="T82" fmla="*/ 0 w 360"/>
                  <a:gd name="T83" fmla="*/ 2147483647 h 184"/>
                  <a:gd name="T84" fmla="*/ 2147483647 w 360"/>
                  <a:gd name="T85" fmla="*/ 2147483647 h 184"/>
                  <a:gd name="T86" fmla="*/ 2147483647 w 360"/>
                  <a:gd name="T87" fmla="*/ 2147483647 h 184"/>
                  <a:gd name="T88" fmla="*/ 2147483647 w 360"/>
                  <a:gd name="T89" fmla="*/ 2147483647 h 184"/>
                  <a:gd name="T90" fmla="*/ 2147483647 w 360"/>
                  <a:gd name="T91" fmla="*/ 2147483647 h 184"/>
                  <a:gd name="T92" fmla="*/ 2147483647 w 360"/>
                  <a:gd name="T93" fmla="*/ 2147483647 h 184"/>
                  <a:gd name="T94" fmla="*/ 2147483647 w 360"/>
                  <a:gd name="T95" fmla="*/ 2147483647 h 184"/>
                  <a:gd name="T96" fmla="*/ 2147483647 w 360"/>
                  <a:gd name="T97" fmla="*/ 2147483647 h 184"/>
                  <a:gd name="T98" fmla="*/ 2147483647 w 360"/>
                  <a:gd name="T99" fmla="*/ 2147483647 h 184"/>
                  <a:gd name="T100" fmla="*/ 2147483647 w 360"/>
                  <a:gd name="T101" fmla="*/ 2147483647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0"/>
                  <a:gd name="T154" fmla="*/ 0 h 184"/>
                  <a:gd name="T155" fmla="*/ 360 w 360"/>
                  <a:gd name="T156" fmla="*/ 184 h 1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0" h="184">
                    <a:moveTo>
                      <a:pt x="208" y="104"/>
                    </a:moveTo>
                    <a:lnTo>
                      <a:pt x="208" y="104"/>
                    </a:lnTo>
                    <a:lnTo>
                      <a:pt x="200" y="120"/>
                    </a:lnTo>
                    <a:lnTo>
                      <a:pt x="192" y="152"/>
                    </a:lnTo>
                    <a:lnTo>
                      <a:pt x="192" y="160"/>
                    </a:lnTo>
                    <a:lnTo>
                      <a:pt x="200" y="160"/>
                    </a:lnTo>
                    <a:lnTo>
                      <a:pt x="200" y="152"/>
                    </a:lnTo>
                    <a:lnTo>
                      <a:pt x="208" y="152"/>
                    </a:lnTo>
                    <a:lnTo>
                      <a:pt x="208" y="160"/>
                    </a:lnTo>
                    <a:lnTo>
                      <a:pt x="224" y="168"/>
                    </a:lnTo>
                    <a:lnTo>
                      <a:pt x="224" y="160"/>
                    </a:lnTo>
                    <a:lnTo>
                      <a:pt x="232" y="168"/>
                    </a:lnTo>
                    <a:lnTo>
                      <a:pt x="240" y="168"/>
                    </a:lnTo>
                    <a:lnTo>
                      <a:pt x="248" y="168"/>
                    </a:lnTo>
                    <a:lnTo>
                      <a:pt x="264" y="176"/>
                    </a:lnTo>
                    <a:lnTo>
                      <a:pt x="264" y="184"/>
                    </a:lnTo>
                    <a:lnTo>
                      <a:pt x="272" y="176"/>
                    </a:lnTo>
                    <a:lnTo>
                      <a:pt x="264" y="168"/>
                    </a:lnTo>
                    <a:lnTo>
                      <a:pt x="264" y="160"/>
                    </a:lnTo>
                    <a:lnTo>
                      <a:pt x="248" y="160"/>
                    </a:lnTo>
                    <a:lnTo>
                      <a:pt x="240" y="152"/>
                    </a:lnTo>
                    <a:lnTo>
                      <a:pt x="232" y="144"/>
                    </a:lnTo>
                    <a:lnTo>
                      <a:pt x="232" y="136"/>
                    </a:lnTo>
                    <a:lnTo>
                      <a:pt x="240" y="144"/>
                    </a:lnTo>
                    <a:lnTo>
                      <a:pt x="248" y="152"/>
                    </a:lnTo>
                    <a:lnTo>
                      <a:pt x="256" y="152"/>
                    </a:lnTo>
                    <a:lnTo>
                      <a:pt x="256" y="144"/>
                    </a:lnTo>
                    <a:lnTo>
                      <a:pt x="248" y="136"/>
                    </a:lnTo>
                    <a:lnTo>
                      <a:pt x="240" y="120"/>
                    </a:lnTo>
                    <a:lnTo>
                      <a:pt x="240" y="104"/>
                    </a:lnTo>
                    <a:lnTo>
                      <a:pt x="240" y="96"/>
                    </a:lnTo>
                    <a:lnTo>
                      <a:pt x="240" y="80"/>
                    </a:lnTo>
                    <a:lnTo>
                      <a:pt x="232" y="64"/>
                    </a:lnTo>
                    <a:lnTo>
                      <a:pt x="224" y="64"/>
                    </a:lnTo>
                    <a:lnTo>
                      <a:pt x="240" y="64"/>
                    </a:lnTo>
                    <a:lnTo>
                      <a:pt x="240" y="56"/>
                    </a:lnTo>
                    <a:lnTo>
                      <a:pt x="240" y="48"/>
                    </a:lnTo>
                    <a:lnTo>
                      <a:pt x="248" y="48"/>
                    </a:lnTo>
                    <a:lnTo>
                      <a:pt x="248" y="56"/>
                    </a:lnTo>
                    <a:lnTo>
                      <a:pt x="248" y="48"/>
                    </a:lnTo>
                    <a:lnTo>
                      <a:pt x="256" y="40"/>
                    </a:lnTo>
                    <a:lnTo>
                      <a:pt x="256" y="24"/>
                    </a:lnTo>
                    <a:lnTo>
                      <a:pt x="264" y="24"/>
                    </a:lnTo>
                    <a:lnTo>
                      <a:pt x="264" y="32"/>
                    </a:lnTo>
                    <a:lnTo>
                      <a:pt x="272" y="32"/>
                    </a:lnTo>
                    <a:lnTo>
                      <a:pt x="264" y="40"/>
                    </a:lnTo>
                    <a:lnTo>
                      <a:pt x="256" y="48"/>
                    </a:lnTo>
                    <a:lnTo>
                      <a:pt x="256" y="56"/>
                    </a:lnTo>
                    <a:lnTo>
                      <a:pt x="256" y="72"/>
                    </a:lnTo>
                    <a:lnTo>
                      <a:pt x="256" y="80"/>
                    </a:lnTo>
                    <a:lnTo>
                      <a:pt x="264" y="64"/>
                    </a:lnTo>
                    <a:lnTo>
                      <a:pt x="272" y="72"/>
                    </a:lnTo>
                    <a:lnTo>
                      <a:pt x="264" y="72"/>
                    </a:lnTo>
                    <a:lnTo>
                      <a:pt x="264" y="80"/>
                    </a:lnTo>
                    <a:lnTo>
                      <a:pt x="264" y="96"/>
                    </a:lnTo>
                    <a:lnTo>
                      <a:pt x="256" y="104"/>
                    </a:lnTo>
                    <a:lnTo>
                      <a:pt x="272" y="120"/>
                    </a:lnTo>
                    <a:lnTo>
                      <a:pt x="264" y="120"/>
                    </a:lnTo>
                    <a:lnTo>
                      <a:pt x="264" y="128"/>
                    </a:lnTo>
                    <a:lnTo>
                      <a:pt x="272" y="128"/>
                    </a:lnTo>
                    <a:lnTo>
                      <a:pt x="264" y="136"/>
                    </a:lnTo>
                    <a:lnTo>
                      <a:pt x="272" y="152"/>
                    </a:lnTo>
                    <a:lnTo>
                      <a:pt x="272" y="144"/>
                    </a:lnTo>
                    <a:lnTo>
                      <a:pt x="280" y="152"/>
                    </a:lnTo>
                    <a:lnTo>
                      <a:pt x="288" y="152"/>
                    </a:lnTo>
                    <a:lnTo>
                      <a:pt x="288" y="144"/>
                    </a:lnTo>
                    <a:lnTo>
                      <a:pt x="288" y="152"/>
                    </a:lnTo>
                    <a:lnTo>
                      <a:pt x="296" y="152"/>
                    </a:lnTo>
                    <a:lnTo>
                      <a:pt x="304" y="152"/>
                    </a:lnTo>
                    <a:lnTo>
                      <a:pt x="296" y="160"/>
                    </a:lnTo>
                    <a:lnTo>
                      <a:pt x="296" y="168"/>
                    </a:lnTo>
                    <a:lnTo>
                      <a:pt x="304" y="168"/>
                    </a:lnTo>
                    <a:lnTo>
                      <a:pt x="304" y="160"/>
                    </a:lnTo>
                    <a:lnTo>
                      <a:pt x="304" y="168"/>
                    </a:lnTo>
                    <a:lnTo>
                      <a:pt x="304" y="176"/>
                    </a:lnTo>
                    <a:lnTo>
                      <a:pt x="304" y="184"/>
                    </a:lnTo>
                    <a:lnTo>
                      <a:pt x="312" y="184"/>
                    </a:lnTo>
                    <a:lnTo>
                      <a:pt x="320" y="184"/>
                    </a:lnTo>
                    <a:lnTo>
                      <a:pt x="320" y="176"/>
                    </a:lnTo>
                    <a:lnTo>
                      <a:pt x="336" y="168"/>
                    </a:lnTo>
                    <a:lnTo>
                      <a:pt x="344" y="168"/>
                    </a:lnTo>
                    <a:lnTo>
                      <a:pt x="344" y="144"/>
                    </a:lnTo>
                    <a:lnTo>
                      <a:pt x="352" y="144"/>
                    </a:lnTo>
                    <a:lnTo>
                      <a:pt x="352" y="120"/>
                    </a:lnTo>
                    <a:lnTo>
                      <a:pt x="360" y="120"/>
                    </a:lnTo>
                    <a:lnTo>
                      <a:pt x="352" y="152"/>
                    </a:lnTo>
                    <a:lnTo>
                      <a:pt x="352" y="168"/>
                    </a:lnTo>
                    <a:lnTo>
                      <a:pt x="352" y="176"/>
                    </a:lnTo>
                    <a:lnTo>
                      <a:pt x="352" y="184"/>
                    </a:lnTo>
                    <a:lnTo>
                      <a:pt x="352" y="176"/>
                    </a:lnTo>
                    <a:lnTo>
                      <a:pt x="360" y="168"/>
                    </a:lnTo>
                    <a:lnTo>
                      <a:pt x="360" y="128"/>
                    </a:lnTo>
                    <a:lnTo>
                      <a:pt x="360" y="120"/>
                    </a:lnTo>
                    <a:lnTo>
                      <a:pt x="312" y="128"/>
                    </a:lnTo>
                    <a:lnTo>
                      <a:pt x="280" y="0"/>
                    </a:lnTo>
                    <a:lnTo>
                      <a:pt x="0" y="56"/>
                    </a:lnTo>
                    <a:lnTo>
                      <a:pt x="8" y="104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8" y="72"/>
                    </a:lnTo>
                    <a:lnTo>
                      <a:pt x="56" y="64"/>
                    </a:lnTo>
                    <a:lnTo>
                      <a:pt x="72" y="64"/>
                    </a:lnTo>
                    <a:lnTo>
                      <a:pt x="80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20" y="48"/>
                    </a:lnTo>
                    <a:lnTo>
                      <a:pt x="128" y="48"/>
                    </a:lnTo>
                    <a:lnTo>
                      <a:pt x="128" y="56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36" y="80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60" y="80"/>
                    </a:lnTo>
                    <a:lnTo>
                      <a:pt x="160" y="88"/>
                    </a:lnTo>
                    <a:lnTo>
                      <a:pt x="160" y="96"/>
                    </a:lnTo>
                    <a:lnTo>
                      <a:pt x="184" y="96"/>
                    </a:lnTo>
                    <a:lnTo>
                      <a:pt x="192" y="104"/>
                    </a:lnTo>
                    <a:lnTo>
                      <a:pt x="200" y="96"/>
                    </a:lnTo>
                    <a:lnTo>
                      <a:pt x="208" y="104"/>
                    </a:lnTo>
                    <a:close/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Freeform 82"/>
              <p:cNvSpPr>
                <a:spLocks/>
              </p:cNvSpPr>
              <p:nvPr/>
            </p:nvSpPr>
            <p:spPr bwMode="auto">
              <a:xfrm>
                <a:off x="6731000" y="4259263"/>
                <a:ext cx="709613" cy="701675"/>
              </a:xfrm>
              <a:custGeom>
                <a:avLst/>
                <a:gdLst>
                  <a:gd name="T0" fmla="*/ 2147483647 w 416"/>
                  <a:gd name="T1" fmla="*/ 2147483647 h 448"/>
                  <a:gd name="T2" fmla="*/ 2147483647 w 416"/>
                  <a:gd name="T3" fmla="*/ 2147483647 h 448"/>
                  <a:gd name="T4" fmla="*/ 2147483647 w 416"/>
                  <a:gd name="T5" fmla="*/ 2147483647 h 448"/>
                  <a:gd name="T6" fmla="*/ 2147483647 w 416"/>
                  <a:gd name="T7" fmla="*/ 2147483647 h 448"/>
                  <a:gd name="T8" fmla="*/ 2147483647 w 416"/>
                  <a:gd name="T9" fmla="*/ 2147483647 h 448"/>
                  <a:gd name="T10" fmla="*/ 2147483647 w 416"/>
                  <a:gd name="T11" fmla="*/ 2147483647 h 448"/>
                  <a:gd name="T12" fmla="*/ 2147483647 w 416"/>
                  <a:gd name="T13" fmla="*/ 2147483647 h 448"/>
                  <a:gd name="T14" fmla="*/ 2147483647 w 416"/>
                  <a:gd name="T15" fmla="*/ 2147483647 h 448"/>
                  <a:gd name="T16" fmla="*/ 2147483647 w 416"/>
                  <a:gd name="T17" fmla="*/ 2147483647 h 448"/>
                  <a:gd name="T18" fmla="*/ 2147483647 w 416"/>
                  <a:gd name="T19" fmla="*/ 2147483647 h 448"/>
                  <a:gd name="T20" fmla="*/ 2147483647 w 416"/>
                  <a:gd name="T21" fmla="*/ 2147483647 h 448"/>
                  <a:gd name="T22" fmla="*/ 2147483647 w 416"/>
                  <a:gd name="T23" fmla="*/ 2147483647 h 448"/>
                  <a:gd name="T24" fmla="*/ 2147483647 w 416"/>
                  <a:gd name="T25" fmla="*/ 2147483647 h 448"/>
                  <a:gd name="T26" fmla="*/ 2147483647 w 416"/>
                  <a:gd name="T27" fmla="*/ 2147483647 h 448"/>
                  <a:gd name="T28" fmla="*/ 2147483647 w 416"/>
                  <a:gd name="T29" fmla="*/ 2147483647 h 448"/>
                  <a:gd name="T30" fmla="*/ 2147483647 w 416"/>
                  <a:gd name="T31" fmla="*/ 2147483647 h 448"/>
                  <a:gd name="T32" fmla="*/ 2147483647 w 416"/>
                  <a:gd name="T33" fmla="*/ 2147483647 h 448"/>
                  <a:gd name="T34" fmla="*/ 2147483647 w 416"/>
                  <a:gd name="T35" fmla="*/ 2147483647 h 448"/>
                  <a:gd name="T36" fmla="*/ 2147483647 w 416"/>
                  <a:gd name="T37" fmla="*/ 2147483647 h 448"/>
                  <a:gd name="T38" fmla="*/ 2147483647 w 416"/>
                  <a:gd name="T39" fmla="*/ 2147483647 h 448"/>
                  <a:gd name="T40" fmla="*/ 2147483647 w 416"/>
                  <a:gd name="T41" fmla="*/ 2147483647 h 448"/>
                  <a:gd name="T42" fmla="*/ 2147483647 w 416"/>
                  <a:gd name="T43" fmla="*/ 2147483647 h 448"/>
                  <a:gd name="T44" fmla="*/ 2147483647 w 416"/>
                  <a:gd name="T45" fmla="*/ 2147483647 h 448"/>
                  <a:gd name="T46" fmla="*/ 2147483647 w 416"/>
                  <a:gd name="T47" fmla="*/ 2147483647 h 448"/>
                  <a:gd name="T48" fmla="*/ 2147483647 w 416"/>
                  <a:gd name="T49" fmla="*/ 2147483647 h 448"/>
                  <a:gd name="T50" fmla="*/ 2147483647 w 416"/>
                  <a:gd name="T51" fmla="*/ 2147483647 h 448"/>
                  <a:gd name="T52" fmla="*/ 2147483647 w 416"/>
                  <a:gd name="T53" fmla="*/ 2147483647 h 448"/>
                  <a:gd name="T54" fmla="*/ 2147483647 w 416"/>
                  <a:gd name="T55" fmla="*/ 2147483647 h 448"/>
                  <a:gd name="T56" fmla="*/ 2147483647 w 416"/>
                  <a:gd name="T57" fmla="*/ 2147483647 h 448"/>
                  <a:gd name="T58" fmla="*/ 2147483647 w 416"/>
                  <a:gd name="T59" fmla="*/ 2147483647 h 448"/>
                  <a:gd name="T60" fmla="*/ 2147483647 w 416"/>
                  <a:gd name="T61" fmla="*/ 2147483647 h 448"/>
                  <a:gd name="T62" fmla="*/ 2147483647 w 416"/>
                  <a:gd name="T63" fmla="*/ 2147483647 h 448"/>
                  <a:gd name="T64" fmla="*/ 2147483647 w 416"/>
                  <a:gd name="T65" fmla="*/ 2147483647 h 448"/>
                  <a:gd name="T66" fmla="*/ 2147483647 w 416"/>
                  <a:gd name="T67" fmla="*/ 2147483647 h 448"/>
                  <a:gd name="T68" fmla="*/ 2147483647 w 416"/>
                  <a:gd name="T69" fmla="*/ 2147483647 h 448"/>
                  <a:gd name="T70" fmla="*/ 2147483647 w 416"/>
                  <a:gd name="T71" fmla="*/ 2147483647 h 448"/>
                  <a:gd name="T72" fmla="*/ 2147483647 w 416"/>
                  <a:gd name="T73" fmla="*/ 2147483647 h 448"/>
                  <a:gd name="T74" fmla="*/ 2147483647 w 416"/>
                  <a:gd name="T75" fmla="*/ 2147483647 h 448"/>
                  <a:gd name="T76" fmla="*/ 2147483647 w 416"/>
                  <a:gd name="T77" fmla="*/ 2147483647 h 448"/>
                  <a:gd name="T78" fmla="*/ 2147483647 w 416"/>
                  <a:gd name="T79" fmla="*/ 2147483647 h 448"/>
                  <a:gd name="T80" fmla="*/ 2147483647 w 416"/>
                  <a:gd name="T81" fmla="*/ 2147483647 h 448"/>
                  <a:gd name="T82" fmla="*/ 2147483647 w 416"/>
                  <a:gd name="T83" fmla="*/ 0 h 448"/>
                  <a:gd name="T84" fmla="*/ 2147483647 w 416"/>
                  <a:gd name="T85" fmla="*/ 0 h 448"/>
                  <a:gd name="T86" fmla="*/ 0 w 416"/>
                  <a:gd name="T87" fmla="*/ 2147483647 h 448"/>
                  <a:gd name="T88" fmla="*/ 2147483647 w 416"/>
                  <a:gd name="T89" fmla="*/ 2147483647 h 448"/>
                  <a:gd name="T90" fmla="*/ 2147483647 w 416"/>
                  <a:gd name="T91" fmla="*/ 2147483647 h 448"/>
                  <a:gd name="T92" fmla="*/ 2147483647 w 416"/>
                  <a:gd name="T93" fmla="*/ 2147483647 h 448"/>
                  <a:gd name="T94" fmla="*/ 2147483647 w 416"/>
                  <a:gd name="T95" fmla="*/ 2147483647 h 448"/>
                  <a:gd name="T96" fmla="*/ 2147483647 w 416"/>
                  <a:gd name="T97" fmla="*/ 2147483647 h 448"/>
                  <a:gd name="T98" fmla="*/ 2147483647 w 416"/>
                  <a:gd name="T99" fmla="*/ 2147483647 h 448"/>
                  <a:gd name="T100" fmla="*/ 2147483647 w 416"/>
                  <a:gd name="T101" fmla="*/ 2147483647 h 448"/>
                  <a:gd name="T102" fmla="*/ 2147483647 w 416"/>
                  <a:gd name="T103" fmla="*/ 2147483647 h 448"/>
                  <a:gd name="T104" fmla="*/ 2147483647 w 416"/>
                  <a:gd name="T105" fmla="*/ 2147483647 h 448"/>
                  <a:gd name="T106" fmla="*/ 2147483647 w 416"/>
                  <a:gd name="T107" fmla="*/ 2147483647 h 448"/>
                  <a:gd name="T108" fmla="*/ 2147483647 w 416"/>
                  <a:gd name="T109" fmla="*/ 2147483647 h 448"/>
                  <a:gd name="T110" fmla="*/ 2147483647 w 416"/>
                  <a:gd name="T111" fmla="*/ 2147483647 h 448"/>
                  <a:gd name="T112" fmla="*/ 2147483647 w 416"/>
                  <a:gd name="T113" fmla="*/ 2147483647 h 448"/>
                  <a:gd name="T114" fmla="*/ 2147483647 w 416"/>
                  <a:gd name="T115" fmla="*/ 2147483647 h 448"/>
                  <a:gd name="T116" fmla="*/ 2147483647 w 416"/>
                  <a:gd name="T117" fmla="*/ 2147483647 h 448"/>
                  <a:gd name="T118" fmla="*/ 2147483647 w 416"/>
                  <a:gd name="T119" fmla="*/ 2147483647 h 448"/>
                  <a:gd name="T120" fmla="*/ 2147483647 w 416"/>
                  <a:gd name="T121" fmla="*/ 2147483647 h 448"/>
                  <a:gd name="T122" fmla="*/ 2147483647 w 416"/>
                  <a:gd name="T123" fmla="*/ 2147483647 h 448"/>
                  <a:gd name="T124" fmla="*/ 2147483647 w 416"/>
                  <a:gd name="T125" fmla="*/ 2147483647 h 4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6"/>
                  <a:gd name="T190" fmla="*/ 0 h 448"/>
                  <a:gd name="T191" fmla="*/ 416 w 416"/>
                  <a:gd name="T192" fmla="*/ 448 h 4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6" h="448">
                    <a:moveTo>
                      <a:pt x="392" y="400"/>
                    </a:moveTo>
                    <a:lnTo>
                      <a:pt x="392" y="392"/>
                    </a:lnTo>
                    <a:lnTo>
                      <a:pt x="400" y="392"/>
                    </a:lnTo>
                    <a:lnTo>
                      <a:pt x="400" y="384"/>
                    </a:lnTo>
                    <a:lnTo>
                      <a:pt x="392" y="384"/>
                    </a:lnTo>
                    <a:lnTo>
                      <a:pt x="392" y="376"/>
                    </a:lnTo>
                    <a:lnTo>
                      <a:pt x="400" y="376"/>
                    </a:lnTo>
                    <a:lnTo>
                      <a:pt x="392" y="376"/>
                    </a:lnTo>
                    <a:lnTo>
                      <a:pt x="392" y="368"/>
                    </a:lnTo>
                    <a:lnTo>
                      <a:pt x="384" y="360"/>
                    </a:lnTo>
                    <a:lnTo>
                      <a:pt x="392" y="360"/>
                    </a:lnTo>
                    <a:lnTo>
                      <a:pt x="392" y="368"/>
                    </a:lnTo>
                    <a:lnTo>
                      <a:pt x="392" y="352"/>
                    </a:lnTo>
                    <a:lnTo>
                      <a:pt x="392" y="344"/>
                    </a:lnTo>
                    <a:lnTo>
                      <a:pt x="400" y="344"/>
                    </a:lnTo>
                    <a:lnTo>
                      <a:pt x="400" y="328"/>
                    </a:lnTo>
                    <a:lnTo>
                      <a:pt x="400" y="320"/>
                    </a:lnTo>
                    <a:lnTo>
                      <a:pt x="408" y="320"/>
                    </a:lnTo>
                    <a:lnTo>
                      <a:pt x="408" y="312"/>
                    </a:lnTo>
                    <a:lnTo>
                      <a:pt x="400" y="312"/>
                    </a:lnTo>
                    <a:lnTo>
                      <a:pt x="400" y="304"/>
                    </a:lnTo>
                    <a:lnTo>
                      <a:pt x="408" y="304"/>
                    </a:lnTo>
                    <a:lnTo>
                      <a:pt x="408" y="296"/>
                    </a:lnTo>
                    <a:lnTo>
                      <a:pt x="408" y="288"/>
                    </a:lnTo>
                    <a:lnTo>
                      <a:pt x="408" y="280"/>
                    </a:lnTo>
                    <a:lnTo>
                      <a:pt x="416" y="272"/>
                    </a:lnTo>
                    <a:lnTo>
                      <a:pt x="416" y="264"/>
                    </a:lnTo>
                    <a:lnTo>
                      <a:pt x="408" y="264"/>
                    </a:lnTo>
                    <a:lnTo>
                      <a:pt x="408" y="256"/>
                    </a:lnTo>
                    <a:lnTo>
                      <a:pt x="408" y="240"/>
                    </a:lnTo>
                    <a:lnTo>
                      <a:pt x="384" y="216"/>
                    </a:lnTo>
                    <a:lnTo>
                      <a:pt x="376" y="208"/>
                    </a:lnTo>
                    <a:lnTo>
                      <a:pt x="376" y="184"/>
                    </a:lnTo>
                    <a:lnTo>
                      <a:pt x="352" y="176"/>
                    </a:lnTo>
                    <a:lnTo>
                      <a:pt x="344" y="168"/>
                    </a:lnTo>
                    <a:lnTo>
                      <a:pt x="336" y="160"/>
                    </a:lnTo>
                    <a:lnTo>
                      <a:pt x="320" y="152"/>
                    </a:lnTo>
                    <a:lnTo>
                      <a:pt x="320" y="136"/>
                    </a:lnTo>
                    <a:lnTo>
                      <a:pt x="312" y="128"/>
                    </a:lnTo>
                    <a:lnTo>
                      <a:pt x="304" y="128"/>
                    </a:lnTo>
                    <a:lnTo>
                      <a:pt x="296" y="120"/>
                    </a:lnTo>
                    <a:lnTo>
                      <a:pt x="288" y="104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6" y="88"/>
                    </a:lnTo>
                    <a:lnTo>
                      <a:pt x="248" y="80"/>
                    </a:lnTo>
                    <a:lnTo>
                      <a:pt x="240" y="56"/>
                    </a:lnTo>
                    <a:lnTo>
                      <a:pt x="232" y="48"/>
                    </a:lnTo>
                    <a:lnTo>
                      <a:pt x="224" y="48"/>
                    </a:lnTo>
                    <a:lnTo>
                      <a:pt x="216" y="48"/>
                    </a:lnTo>
                    <a:lnTo>
                      <a:pt x="208" y="40"/>
                    </a:lnTo>
                    <a:lnTo>
                      <a:pt x="200" y="40"/>
                    </a:lnTo>
                    <a:lnTo>
                      <a:pt x="184" y="40"/>
                    </a:lnTo>
                    <a:lnTo>
                      <a:pt x="184" y="16"/>
                    </a:lnTo>
                    <a:lnTo>
                      <a:pt x="200" y="0"/>
                    </a:lnTo>
                    <a:lnTo>
                      <a:pt x="104" y="16"/>
                    </a:lnTo>
                    <a:lnTo>
                      <a:pt x="0" y="24"/>
                    </a:lnTo>
                    <a:lnTo>
                      <a:pt x="56" y="232"/>
                    </a:lnTo>
                    <a:lnTo>
                      <a:pt x="72" y="264"/>
                    </a:lnTo>
                    <a:lnTo>
                      <a:pt x="80" y="272"/>
                    </a:lnTo>
                    <a:lnTo>
                      <a:pt x="80" y="288"/>
                    </a:lnTo>
                    <a:lnTo>
                      <a:pt x="88" y="288"/>
                    </a:lnTo>
                    <a:lnTo>
                      <a:pt x="88" y="296"/>
                    </a:lnTo>
                    <a:lnTo>
                      <a:pt x="72" y="304"/>
                    </a:lnTo>
                    <a:lnTo>
                      <a:pt x="72" y="312"/>
                    </a:lnTo>
                    <a:lnTo>
                      <a:pt x="72" y="336"/>
                    </a:lnTo>
                    <a:lnTo>
                      <a:pt x="72" y="360"/>
                    </a:lnTo>
                    <a:lnTo>
                      <a:pt x="80" y="368"/>
                    </a:lnTo>
                    <a:lnTo>
                      <a:pt x="80" y="384"/>
                    </a:lnTo>
                    <a:lnTo>
                      <a:pt x="80" y="392"/>
                    </a:lnTo>
                    <a:lnTo>
                      <a:pt x="96" y="424"/>
                    </a:lnTo>
                    <a:lnTo>
                      <a:pt x="112" y="448"/>
                    </a:lnTo>
                    <a:lnTo>
                      <a:pt x="336" y="432"/>
                    </a:lnTo>
                    <a:lnTo>
                      <a:pt x="344" y="448"/>
                    </a:lnTo>
                    <a:lnTo>
                      <a:pt x="360" y="448"/>
                    </a:lnTo>
                    <a:lnTo>
                      <a:pt x="360" y="440"/>
                    </a:lnTo>
                    <a:lnTo>
                      <a:pt x="352" y="432"/>
                    </a:lnTo>
                    <a:lnTo>
                      <a:pt x="352" y="424"/>
                    </a:lnTo>
                    <a:lnTo>
                      <a:pt x="352" y="408"/>
                    </a:lnTo>
                    <a:lnTo>
                      <a:pt x="360" y="400"/>
                    </a:lnTo>
                    <a:lnTo>
                      <a:pt x="368" y="408"/>
                    </a:lnTo>
                    <a:lnTo>
                      <a:pt x="384" y="408"/>
                    </a:lnTo>
                    <a:lnTo>
                      <a:pt x="392" y="408"/>
                    </a:lnTo>
                    <a:lnTo>
                      <a:pt x="400" y="408"/>
                    </a:lnTo>
                    <a:lnTo>
                      <a:pt x="400" y="400"/>
                    </a:lnTo>
                    <a:lnTo>
                      <a:pt x="392" y="400"/>
                    </a:lnTo>
                    <a:close/>
                  </a:path>
                </a:pathLst>
              </a:custGeom>
              <a:solidFill>
                <a:srgbClr val="4BACC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0" name="Freeform 83"/>
              <p:cNvSpPr>
                <a:spLocks/>
              </p:cNvSpPr>
              <p:nvPr/>
            </p:nvSpPr>
            <p:spPr bwMode="auto">
              <a:xfrm>
                <a:off x="8331200" y="2871788"/>
                <a:ext cx="95250" cy="125412"/>
              </a:xfrm>
              <a:custGeom>
                <a:avLst/>
                <a:gdLst>
                  <a:gd name="T0" fmla="*/ 2147483647 w 56"/>
                  <a:gd name="T1" fmla="*/ 2147483647 h 80"/>
                  <a:gd name="T2" fmla="*/ 2147483647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2147483647 w 56"/>
                  <a:gd name="T17" fmla="*/ 2147483647 h 80"/>
                  <a:gd name="T18" fmla="*/ 2147483647 w 56"/>
                  <a:gd name="T19" fmla="*/ 2147483647 h 80"/>
                  <a:gd name="T20" fmla="*/ 2147483647 w 56"/>
                  <a:gd name="T21" fmla="*/ 2147483647 h 80"/>
                  <a:gd name="T22" fmla="*/ 2147483647 w 56"/>
                  <a:gd name="T23" fmla="*/ 2147483647 h 80"/>
                  <a:gd name="T24" fmla="*/ 2147483647 w 56"/>
                  <a:gd name="T25" fmla="*/ 2147483647 h 80"/>
                  <a:gd name="T26" fmla="*/ 2147483647 w 56"/>
                  <a:gd name="T27" fmla="*/ 2147483647 h 80"/>
                  <a:gd name="T28" fmla="*/ 2147483647 w 56"/>
                  <a:gd name="T29" fmla="*/ 2147483647 h 80"/>
                  <a:gd name="T30" fmla="*/ 2147483647 w 56"/>
                  <a:gd name="T31" fmla="*/ 2147483647 h 80"/>
                  <a:gd name="T32" fmla="*/ 2147483647 w 56"/>
                  <a:gd name="T33" fmla="*/ 2147483647 h 80"/>
                  <a:gd name="T34" fmla="*/ 2147483647 w 56"/>
                  <a:gd name="T35" fmla="*/ 2147483647 h 80"/>
                  <a:gd name="T36" fmla="*/ 2147483647 w 56"/>
                  <a:gd name="T37" fmla="*/ 2147483647 h 80"/>
                  <a:gd name="T38" fmla="*/ 2147483647 w 56"/>
                  <a:gd name="T39" fmla="*/ 2147483647 h 80"/>
                  <a:gd name="T40" fmla="*/ 2147483647 w 56"/>
                  <a:gd name="T41" fmla="*/ 2147483647 h 80"/>
                  <a:gd name="T42" fmla="*/ 2147483647 w 56"/>
                  <a:gd name="T43" fmla="*/ 2147483647 h 80"/>
                  <a:gd name="T44" fmla="*/ 2147483647 w 56"/>
                  <a:gd name="T45" fmla="*/ 2147483647 h 80"/>
                  <a:gd name="T46" fmla="*/ 2147483647 w 56"/>
                  <a:gd name="T47" fmla="*/ 2147483647 h 80"/>
                  <a:gd name="T48" fmla="*/ 2147483647 w 56"/>
                  <a:gd name="T49" fmla="*/ 2147483647 h 80"/>
                  <a:gd name="T50" fmla="*/ 2147483647 w 56"/>
                  <a:gd name="T51" fmla="*/ 2147483647 h 80"/>
                  <a:gd name="T52" fmla="*/ 2147483647 w 56"/>
                  <a:gd name="T53" fmla="*/ 2147483647 h 80"/>
                  <a:gd name="T54" fmla="*/ 2147483647 w 56"/>
                  <a:gd name="T55" fmla="*/ 2147483647 h 80"/>
                  <a:gd name="T56" fmla="*/ 2147483647 w 56"/>
                  <a:gd name="T57" fmla="*/ 2147483647 h 80"/>
                  <a:gd name="T58" fmla="*/ 2147483647 w 56"/>
                  <a:gd name="T59" fmla="*/ 2147483647 h 80"/>
                  <a:gd name="T60" fmla="*/ 2147483647 w 56"/>
                  <a:gd name="T61" fmla="*/ 2147483647 h 80"/>
                  <a:gd name="T62" fmla="*/ 2147483647 w 56"/>
                  <a:gd name="T63" fmla="*/ 2147483647 h 80"/>
                  <a:gd name="T64" fmla="*/ 2147483647 w 56"/>
                  <a:gd name="T65" fmla="*/ 0 h 80"/>
                  <a:gd name="T66" fmla="*/ 2147483647 w 56"/>
                  <a:gd name="T67" fmla="*/ 0 h 80"/>
                  <a:gd name="T68" fmla="*/ 0 w 56"/>
                  <a:gd name="T69" fmla="*/ 2147483647 h 80"/>
                  <a:gd name="T70" fmla="*/ 0 w 56"/>
                  <a:gd name="T71" fmla="*/ 2147483647 h 80"/>
                  <a:gd name="T72" fmla="*/ 2147483647 w 56"/>
                  <a:gd name="T73" fmla="*/ 2147483647 h 80"/>
                  <a:gd name="T74" fmla="*/ 2147483647 w 56"/>
                  <a:gd name="T75" fmla="*/ 2147483647 h 80"/>
                  <a:gd name="T76" fmla="*/ 2147483647 w 56"/>
                  <a:gd name="T77" fmla="*/ 2147483647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80"/>
                  <a:gd name="T119" fmla="*/ 56 w 56"/>
                  <a:gd name="T120" fmla="*/ 80 h 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80">
                    <a:moveTo>
                      <a:pt x="8" y="72"/>
                    </a:moveTo>
                    <a:lnTo>
                      <a:pt x="8" y="72"/>
                    </a:lnTo>
                    <a:lnTo>
                      <a:pt x="8" y="80"/>
                    </a:lnTo>
                    <a:lnTo>
                      <a:pt x="16" y="80"/>
                    </a:lnTo>
                    <a:lnTo>
                      <a:pt x="24" y="72"/>
                    </a:lnTo>
                    <a:lnTo>
                      <a:pt x="32" y="64"/>
                    </a:lnTo>
                    <a:lnTo>
                      <a:pt x="40" y="64"/>
                    </a:lnTo>
                    <a:lnTo>
                      <a:pt x="40" y="56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56" y="48"/>
                    </a:lnTo>
                    <a:lnTo>
                      <a:pt x="56" y="3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32" y="16"/>
                    </a:lnTo>
                    <a:lnTo>
                      <a:pt x="24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8" y="72"/>
                    </a:lnTo>
                    <a:close/>
                  </a:path>
                </a:pathLst>
              </a:custGeom>
              <a:solidFill>
                <a:srgbClr val="C0504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1" name="Freeform 84"/>
              <p:cNvSpPr>
                <a:spLocks/>
              </p:cNvSpPr>
              <p:nvPr/>
            </p:nvSpPr>
            <p:spPr bwMode="auto">
              <a:xfrm>
                <a:off x="8097838" y="3030538"/>
                <a:ext cx="244475" cy="138112"/>
              </a:xfrm>
              <a:custGeom>
                <a:avLst/>
                <a:gdLst>
                  <a:gd name="T0" fmla="*/ 0 w 144"/>
                  <a:gd name="T1" fmla="*/ 2147483647 h 88"/>
                  <a:gd name="T2" fmla="*/ 0 w 144"/>
                  <a:gd name="T3" fmla="*/ 2147483647 h 88"/>
                  <a:gd name="T4" fmla="*/ 2147483647 w 144"/>
                  <a:gd name="T5" fmla="*/ 2147483647 h 88"/>
                  <a:gd name="T6" fmla="*/ 2147483647 w 144"/>
                  <a:gd name="T7" fmla="*/ 2147483647 h 88"/>
                  <a:gd name="T8" fmla="*/ 2147483647 w 144"/>
                  <a:gd name="T9" fmla="*/ 2147483647 h 88"/>
                  <a:gd name="T10" fmla="*/ 2147483647 w 144"/>
                  <a:gd name="T11" fmla="*/ 2147483647 h 88"/>
                  <a:gd name="T12" fmla="*/ 2147483647 w 144"/>
                  <a:gd name="T13" fmla="*/ 2147483647 h 88"/>
                  <a:gd name="T14" fmla="*/ 2147483647 w 144"/>
                  <a:gd name="T15" fmla="*/ 2147483647 h 88"/>
                  <a:gd name="T16" fmla="*/ 2147483647 w 144"/>
                  <a:gd name="T17" fmla="*/ 2147483647 h 88"/>
                  <a:gd name="T18" fmla="*/ 2147483647 w 144"/>
                  <a:gd name="T19" fmla="*/ 2147483647 h 88"/>
                  <a:gd name="T20" fmla="*/ 2147483647 w 144"/>
                  <a:gd name="T21" fmla="*/ 0 h 88"/>
                  <a:gd name="T22" fmla="*/ 2147483647 w 144"/>
                  <a:gd name="T23" fmla="*/ 2147483647 h 88"/>
                  <a:gd name="T24" fmla="*/ 2147483647 w 144"/>
                  <a:gd name="T25" fmla="*/ 2147483647 h 88"/>
                  <a:gd name="T26" fmla="*/ 2147483647 w 144"/>
                  <a:gd name="T27" fmla="*/ 2147483647 h 88"/>
                  <a:gd name="T28" fmla="*/ 2147483647 w 144"/>
                  <a:gd name="T29" fmla="*/ 2147483647 h 88"/>
                  <a:gd name="T30" fmla="*/ 2147483647 w 144"/>
                  <a:gd name="T31" fmla="*/ 2147483647 h 88"/>
                  <a:gd name="T32" fmla="*/ 2147483647 w 144"/>
                  <a:gd name="T33" fmla="*/ 2147483647 h 88"/>
                  <a:gd name="T34" fmla="*/ 2147483647 w 144"/>
                  <a:gd name="T35" fmla="*/ 2147483647 h 88"/>
                  <a:gd name="T36" fmla="*/ 2147483647 w 144"/>
                  <a:gd name="T37" fmla="*/ 2147483647 h 88"/>
                  <a:gd name="T38" fmla="*/ 2147483647 w 144"/>
                  <a:gd name="T39" fmla="*/ 2147483647 h 88"/>
                  <a:gd name="T40" fmla="*/ 2147483647 w 144"/>
                  <a:gd name="T41" fmla="*/ 2147483647 h 88"/>
                  <a:gd name="T42" fmla="*/ 2147483647 w 144"/>
                  <a:gd name="T43" fmla="*/ 2147483647 h 88"/>
                  <a:gd name="T44" fmla="*/ 2147483647 w 144"/>
                  <a:gd name="T45" fmla="*/ 2147483647 h 88"/>
                  <a:gd name="T46" fmla="*/ 2147483647 w 144"/>
                  <a:gd name="T47" fmla="*/ 2147483647 h 88"/>
                  <a:gd name="T48" fmla="*/ 2147483647 w 144"/>
                  <a:gd name="T49" fmla="*/ 0 h 88"/>
                  <a:gd name="T50" fmla="*/ 2147483647 w 144"/>
                  <a:gd name="T51" fmla="*/ 0 h 88"/>
                  <a:gd name="T52" fmla="*/ 2147483647 w 144"/>
                  <a:gd name="T53" fmla="*/ 2147483647 h 88"/>
                  <a:gd name="T54" fmla="*/ 2147483647 w 144"/>
                  <a:gd name="T55" fmla="*/ 2147483647 h 88"/>
                  <a:gd name="T56" fmla="*/ 2147483647 w 144"/>
                  <a:gd name="T57" fmla="*/ 2147483647 h 88"/>
                  <a:gd name="T58" fmla="*/ 2147483647 w 144"/>
                  <a:gd name="T59" fmla="*/ 2147483647 h 88"/>
                  <a:gd name="T60" fmla="*/ 2147483647 w 144"/>
                  <a:gd name="T61" fmla="*/ 2147483647 h 88"/>
                  <a:gd name="T62" fmla="*/ 2147483647 w 144"/>
                  <a:gd name="T63" fmla="*/ 2147483647 h 88"/>
                  <a:gd name="T64" fmla="*/ 2147483647 w 144"/>
                  <a:gd name="T65" fmla="*/ 2147483647 h 88"/>
                  <a:gd name="T66" fmla="*/ 2147483647 w 144"/>
                  <a:gd name="T67" fmla="*/ 2147483647 h 88"/>
                  <a:gd name="T68" fmla="*/ 2147483647 w 144"/>
                  <a:gd name="T69" fmla="*/ 2147483647 h 88"/>
                  <a:gd name="T70" fmla="*/ 2147483647 w 144"/>
                  <a:gd name="T71" fmla="*/ 2147483647 h 88"/>
                  <a:gd name="T72" fmla="*/ 2147483647 w 144"/>
                  <a:gd name="T73" fmla="*/ 2147483647 h 88"/>
                  <a:gd name="T74" fmla="*/ 0 w 144"/>
                  <a:gd name="T75" fmla="*/ 2147483647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88"/>
                  <a:gd name="T116" fmla="*/ 144 w 144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88">
                    <a:moveTo>
                      <a:pt x="0" y="88"/>
                    </a:moveTo>
                    <a:lnTo>
                      <a:pt x="0" y="88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8" y="64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48" y="40"/>
                    </a:lnTo>
                    <a:lnTo>
                      <a:pt x="48" y="32"/>
                    </a:lnTo>
                    <a:lnTo>
                      <a:pt x="64" y="32"/>
                    </a:lnTo>
                    <a:lnTo>
                      <a:pt x="88" y="24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104" y="16"/>
                    </a:lnTo>
                    <a:lnTo>
                      <a:pt x="96" y="24"/>
                    </a:lnTo>
                    <a:lnTo>
                      <a:pt x="96" y="32"/>
                    </a:lnTo>
                    <a:lnTo>
                      <a:pt x="96" y="40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12" y="16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36" y="8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28" y="16"/>
                    </a:lnTo>
                    <a:lnTo>
                      <a:pt x="96" y="48"/>
                    </a:lnTo>
                    <a:lnTo>
                      <a:pt x="80" y="56"/>
                    </a:lnTo>
                    <a:lnTo>
                      <a:pt x="72" y="64"/>
                    </a:lnTo>
                    <a:lnTo>
                      <a:pt x="80" y="56"/>
                    </a:lnTo>
                    <a:lnTo>
                      <a:pt x="80" y="48"/>
                    </a:lnTo>
                    <a:lnTo>
                      <a:pt x="64" y="56"/>
                    </a:lnTo>
                    <a:lnTo>
                      <a:pt x="56" y="56"/>
                    </a:lnTo>
                    <a:lnTo>
                      <a:pt x="48" y="64"/>
                    </a:lnTo>
                    <a:lnTo>
                      <a:pt x="32" y="72"/>
                    </a:lnTo>
                    <a:lnTo>
                      <a:pt x="16" y="88"/>
                    </a:lnTo>
                    <a:lnTo>
                      <a:pt x="8" y="88"/>
                    </a:lnTo>
                    <a:lnTo>
                      <a:pt x="16" y="88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7964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905000" y="2819400"/>
              <a:ext cx="3429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smtClean="0">
                  <a:solidFill>
                    <a:prstClr val="black"/>
                  </a:solidFill>
                  <a:latin typeface="Calibri"/>
                </a:rPr>
                <a:t>Rest of Country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smtClean="0">
                  <a:solidFill>
                    <a:prstClr val="black"/>
                  </a:solidFill>
                  <a:latin typeface="Calibri"/>
                </a:rPr>
                <a:t>32%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6200" y="2334161"/>
              <a:ext cx="13716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CA/NY/ New England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  <a:latin typeface="Calibri"/>
                </a:rPr>
                <a:t>25.9%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2400" y="3629561"/>
              <a:ext cx="12192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CA/ NY/New</a:t>
              </a:r>
              <a:r>
                <a:rPr kumimoji="0" lang="en-US" sz="20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England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  <a:latin typeface="Calibri"/>
                </a:rPr>
                <a:t>25.9%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74887" y="6248400"/>
            <a:ext cx="7186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Source:  ACA Survey, December 2013-January 2014 – 1009 members</a:t>
            </a:r>
          </a:p>
        </p:txBody>
      </p:sp>
    </p:spTree>
    <p:extLst>
      <p:ext uri="{BB962C8B-B14F-4D97-AF65-F5344CB8AC3E}">
        <p14:creationId xmlns:p14="http://schemas.microsoft.com/office/powerpoint/2010/main" val="64980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990600"/>
          </a:xfrm>
        </p:spPr>
        <p:txBody>
          <a:bodyPr/>
          <a:lstStyle/>
          <a:p>
            <a:r>
              <a:rPr lang="en-US" dirty="0" smtClean="0"/>
              <a:t>ACA Recommendations to 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334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Maintain current financial thresholds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$1 million net worth and $200K/$300K income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Let individuals certify using detailed questionnaire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Qualifying </a:t>
            </a:r>
            <a:r>
              <a:rPr lang="en-US" sz="2400" dirty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uestionnaire </a:t>
            </a:r>
            <a:r>
              <a:rPr lang="en-US" dirty="0" smtClean="0">
                <a:solidFill>
                  <a:schemeClr val="tx1"/>
                </a:solidFill>
              </a:rPr>
              <a:t>should satisfy </a:t>
            </a:r>
            <a:r>
              <a:rPr lang="en-US" sz="2400" dirty="0" smtClean="0">
                <a:solidFill>
                  <a:schemeClr val="tx1"/>
                </a:solidFill>
              </a:rPr>
              <a:t>“issuer verification” requirement for Rule 506(c) (general solicitation) deals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Add sophistication criteria, without financial limit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Previous investment in Reg D deal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Member of an Established Angel Group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Board, executive, financial responsibility for business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Relevant degree or certification:  MBA, CPA, etc.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Certificate of education from ACA or similar</a:t>
            </a:r>
          </a:p>
          <a:p>
            <a:pPr lvl="1"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6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990600"/>
          </a:xfrm>
        </p:spPr>
        <p:txBody>
          <a:bodyPr/>
          <a:lstStyle/>
          <a:p>
            <a:r>
              <a:rPr lang="en-US" dirty="0" smtClean="0"/>
              <a:t>What ACA Needs </a:t>
            </a:r>
            <a:r>
              <a:rPr lang="en-US" u="sng" dirty="0" smtClean="0"/>
              <a:t>You</a:t>
            </a:r>
            <a:r>
              <a:rPr lang="en-US" dirty="0" smtClean="0"/>
              <a:t>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72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chemeClr val="tx1"/>
                </a:solidFill>
              </a:rPr>
              <a:t>Write to SEC and Congress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Let them know startup funding is critical to jobs, innovation and your community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Template letters and instructions for submitting; ACA Comment letter:  </a:t>
            </a:r>
            <a:r>
              <a:rPr lang="en-US" b="1" dirty="0" smtClean="0">
                <a:solidFill>
                  <a:schemeClr val="tx1"/>
                </a:solidFill>
              </a:rPr>
              <a:t>www.angelcapitalassociation.org/aca-public-policy-protect-angel-funding/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All Accredited Definition comment letters are posted at:  		</a:t>
            </a:r>
            <a:r>
              <a:rPr lang="en-US" b="1" dirty="0" smtClean="0">
                <a:solidFill>
                  <a:schemeClr val="tx1"/>
                </a:solidFill>
              </a:rPr>
              <a:t>www.sec.gov/comments/s7-06-13/s70613.shtml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Engage your startup community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Your voice is important! Please let it be heard!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391"/>
            <a:ext cx="2036064" cy="19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30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1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heme/theme1.xml><?xml version="1.0" encoding="utf-8"?>
<a:theme xmlns:a="http://schemas.openxmlformats.org/drawingml/2006/main" name="ACA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 Slide Master Revised 2.28.14.pptx" id="{F3929D86-0C55-4DA6-B4A1-2A3072E324B5}" vid="{4B33D2C3-66C3-416B-9E8D-5CC1EF66FEC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467</Words>
  <Application>Microsoft Office PowerPoint</Application>
  <PresentationFormat>On-screen Show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ACA Theme</vt:lpstr>
      <vt:lpstr>Protect Angel Funding &amp; Jobs</vt:lpstr>
      <vt:lpstr>Impact on Startups &amp; Angels</vt:lpstr>
      <vt:lpstr>Accredited Investor Definition &amp; Net Worth </vt:lpstr>
      <vt:lpstr> ACA Members Average Higher Net Worth, But Still Affected </vt:lpstr>
      <vt:lpstr>28% of ACA Members Don’t Meet Higher Thresholds</vt:lpstr>
      <vt:lpstr>Impact is Higher Outside Top Venture Areas Percentage of ACA Members Who Would Not Qualify, by Region</vt:lpstr>
      <vt:lpstr>ACA Recommendations to SEC</vt:lpstr>
      <vt:lpstr>What ACA Needs You to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Dickey</dc:creator>
  <cp:lastModifiedBy>Heather Krejci</cp:lastModifiedBy>
  <cp:revision>507</cp:revision>
  <cp:lastPrinted>2013-11-18T20:43:28Z</cp:lastPrinted>
  <dcterms:created xsi:type="dcterms:W3CDTF">2009-10-19T22:49:52Z</dcterms:created>
  <dcterms:modified xsi:type="dcterms:W3CDTF">2014-06-16T18:40:07Z</dcterms:modified>
</cp:coreProperties>
</file>